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07" r:id="rId2"/>
    <p:sldMasterId id="2147484020" r:id="rId3"/>
    <p:sldMasterId id="2147483903" r:id="rId4"/>
    <p:sldMasterId id="2147483916" r:id="rId5"/>
    <p:sldMasterId id="2147483994" r:id="rId6"/>
    <p:sldMasterId id="2147483981" r:id="rId7"/>
    <p:sldMasterId id="2147483929" r:id="rId8"/>
  </p:sldMasterIdLst>
  <p:notesMasterIdLst>
    <p:notesMasterId r:id="rId18"/>
  </p:notesMasterIdLst>
  <p:sldIdLst>
    <p:sldId id="313" r:id="rId9"/>
    <p:sldId id="293" r:id="rId10"/>
    <p:sldId id="309" r:id="rId11"/>
    <p:sldId id="299" r:id="rId12"/>
    <p:sldId id="300" r:id="rId13"/>
    <p:sldId id="301" r:id="rId14"/>
    <p:sldId id="306" r:id="rId15"/>
    <p:sldId id="307" r:id="rId16"/>
    <p:sldId id="310" r:id="rId17"/>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userDrawn="1">
          <p15:clr>
            <a:srgbClr val="A4A3A4"/>
          </p15:clr>
        </p15:guide>
        <p15:guide id="3" orient="horz" pos="599" userDrawn="1">
          <p15:clr>
            <a:srgbClr val="A4A3A4"/>
          </p15:clr>
        </p15:guide>
        <p15:guide id="4"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E1"/>
    <a:srgbClr val="051039"/>
    <a:srgbClr val="92C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971" autoAdjust="0"/>
    <p:restoredTop sz="94660"/>
  </p:normalViewPr>
  <p:slideViewPr>
    <p:cSldViewPr snapToGrid="0" showGuides="1">
      <p:cViewPr varScale="1">
        <p:scale>
          <a:sx n="113" d="100"/>
          <a:sy n="113" d="100"/>
        </p:scale>
        <p:origin x="1046" y="91"/>
      </p:cViewPr>
      <p:guideLst>
        <p:guide orient="horz" pos="1393"/>
        <p:guide orient="horz" pos="599"/>
        <p:guide pos="2109"/>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4BA4E-05D9-4196-AA0F-66B1A38D4CC3}" type="datetimeFigureOut">
              <a:rPr lang="fr-FR" smtClean="0"/>
              <a:t>04/08/2017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843EE-66ED-4798-9D31-E06EAB3D0B52}" type="slidenum">
              <a:rPr lang="fr-FR" smtClean="0"/>
              <a:t>‹#›</a:t>
            </a:fld>
            <a:endParaRPr lang="fr-FR"/>
          </a:p>
        </p:txBody>
      </p:sp>
    </p:spTree>
    <p:extLst>
      <p:ext uri="{BB962C8B-B14F-4D97-AF65-F5344CB8AC3E}">
        <p14:creationId xmlns:p14="http://schemas.microsoft.com/office/powerpoint/2010/main" val="190938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1</a:t>
            </a:fld>
            <a:endParaRPr lang="fr-FR"/>
          </a:p>
        </p:txBody>
      </p:sp>
    </p:spTree>
    <p:extLst>
      <p:ext uri="{BB962C8B-B14F-4D97-AF65-F5344CB8AC3E}">
        <p14:creationId xmlns:p14="http://schemas.microsoft.com/office/powerpoint/2010/main" val="115886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808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3</a:t>
            </a:fld>
            <a:endParaRPr lang="fr-FR"/>
          </a:p>
        </p:txBody>
      </p:sp>
    </p:spTree>
    <p:extLst>
      <p:ext uri="{BB962C8B-B14F-4D97-AF65-F5344CB8AC3E}">
        <p14:creationId xmlns:p14="http://schemas.microsoft.com/office/powerpoint/2010/main" val="204240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4</a:t>
            </a:fld>
            <a:endParaRPr lang="fr-FR"/>
          </a:p>
        </p:txBody>
      </p:sp>
    </p:spTree>
    <p:extLst>
      <p:ext uri="{BB962C8B-B14F-4D97-AF65-F5344CB8AC3E}">
        <p14:creationId xmlns:p14="http://schemas.microsoft.com/office/powerpoint/2010/main" val="392582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5</a:t>
            </a:fld>
            <a:endParaRPr lang="fr-FR"/>
          </a:p>
        </p:txBody>
      </p:sp>
    </p:spTree>
    <p:extLst>
      <p:ext uri="{BB962C8B-B14F-4D97-AF65-F5344CB8AC3E}">
        <p14:creationId xmlns:p14="http://schemas.microsoft.com/office/powerpoint/2010/main" val="216499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6</a:t>
            </a:fld>
            <a:endParaRPr lang="fr-FR"/>
          </a:p>
        </p:txBody>
      </p:sp>
    </p:spTree>
    <p:extLst>
      <p:ext uri="{BB962C8B-B14F-4D97-AF65-F5344CB8AC3E}">
        <p14:creationId xmlns:p14="http://schemas.microsoft.com/office/powerpoint/2010/main" val="231532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fr-FR" dirty="0" smtClean="0"/>
              <a:t>Entre juin 2014 et l’été 2016, plus de 1100 sièges seront modifiés et </a:t>
            </a:r>
            <a:br>
              <a:rPr lang="fr-FR" dirty="0" smtClean="0"/>
            </a:br>
            <a:r>
              <a:rPr lang="fr-FR" dirty="0" smtClean="0"/>
              <a:t>  installés dans 44 avions long courrier (25 B777-200 et 19 B777-300 8P).</a:t>
            </a:r>
            <a:br>
              <a:rPr lang="fr-FR" dirty="0" smtClean="0"/>
            </a:br>
            <a:r>
              <a:rPr lang="fr-FR" dirty="0" smtClean="0"/>
              <a:t>- </a:t>
            </a:r>
            <a:r>
              <a:rPr lang="fr-FR" dirty="0" smtClean="0">
                <a:solidFill>
                  <a:srgbClr val="051039"/>
                </a:solidFill>
              </a:rPr>
              <a:t>Nouvelles assises plus moelleuses (renforcement des mousses au niveau du dos)</a:t>
            </a:r>
            <a:br>
              <a:rPr lang="fr-FR" dirty="0" smtClean="0">
                <a:solidFill>
                  <a:srgbClr val="051039"/>
                </a:solidFill>
              </a:rPr>
            </a:br>
            <a:r>
              <a:rPr lang="fr-FR" dirty="0" smtClean="0">
                <a:solidFill>
                  <a:srgbClr val="051039"/>
                </a:solidFill>
              </a:rPr>
              <a:t>- Repose-pied doté de multiples positions (passant de 2 positions à 4) </a:t>
            </a:r>
            <a:br>
              <a:rPr lang="fr-FR" dirty="0" smtClean="0">
                <a:solidFill>
                  <a:srgbClr val="051039"/>
                </a:solidFill>
              </a:rPr>
            </a:br>
            <a:r>
              <a:rPr lang="fr-FR" dirty="0" smtClean="0">
                <a:solidFill>
                  <a:srgbClr val="051039"/>
                </a:solidFill>
              </a:rPr>
              <a:t>- Habillage des sièges également renouvelé pour être en harmonie avec les autres cabines  </a:t>
            </a:r>
            <a:br>
              <a:rPr lang="fr-FR" dirty="0" smtClean="0">
                <a:solidFill>
                  <a:srgbClr val="051039"/>
                </a:solidFill>
              </a:rPr>
            </a:br>
            <a:r>
              <a:rPr lang="fr-FR" dirty="0" smtClean="0">
                <a:solidFill>
                  <a:srgbClr val="051039"/>
                </a:solidFill>
              </a:rPr>
              <a:t>- Appui-tête en cuir se veulent contemporains et élégants : bleu foncé, grège et touches de rouge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 Gate to gate</a:t>
            </a:r>
            <a:r>
              <a:rPr lang="en-US" baseline="0" dirty="0" smtClean="0"/>
              <a:t>  : </a:t>
            </a:r>
            <a:r>
              <a:rPr lang="fr-FR" dirty="0" smtClean="0"/>
              <a:t>depuis automne 2013, nos clients peuvent visionner un film dès leur installation dans la cabine, avant le décollage et après l’atterrissage, jusqu’au point de parking. Ce service est disponible sur l’ensemble de la flotte long-courrier hormis sur les avions équipés Rockwell où l'IFE est coupé un peu avant l'atterrissage.</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7</a:t>
            </a:fld>
            <a:endParaRPr lang="fr-FR"/>
          </a:p>
        </p:txBody>
      </p:sp>
    </p:spTree>
    <p:extLst>
      <p:ext uri="{BB962C8B-B14F-4D97-AF65-F5344CB8AC3E}">
        <p14:creationId xmlns:p14="http://schemas.microsoft.com/office/powerpoint/2010/main" val="242649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Ecran tactile de dernière génération de </a:t>
            </a:r>
            <a:r>
              <a:rPr lang="en-US" dirty="0" smtClean="0"/>
              <a:t>12 </a:t>
            </a:r>
            <a:r>
              <a:rPr lang="en-US" dirty="0" err="1" smtClean="0"/>
              <a:t>pouces</a:t>
            </a:r>
            <a:r>
              <a:rPr lang="en-US" dirty="0" smtClean="0"/>
              <a:t> =</a:t>
            </a:r>
            <a:r>
              <a:rPr lang="en-US" baseline="0" dirty="0" smtClean="0"/>
              <a:t> 30,48 cm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51039"/>
                </a:solidFill>
              </a:rPr>
              <a:t>Presse digitale : téléchargement illimité avant le vol sur tablettes et </a:t>
            </a:r>
            <a:r>
              <a:rPr lang="fr-FR" dirty="0" err="1" smtClean="0">
                <a:solidFill>
                  <a:srgbClr val="051039"/>
                </a:solidFill>
              </a:rPr>
              <a:t>smartphones</a:t>
            </a:r>
            <a:endParaRPr lang="fr-FR" dirty="0" smtClean="0">
              <a:solidFill>
                <a:srgbClr val="051039"/>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8</a:t>
            </a:fld>
            <a:endParaRPr lang="fr-FR"/>
          </a:p>
        </p:txBody>
      </p:sp>
    </p:spTree>
    <p:extLst>
      <p:ext uri="{BB962C8B-B14F-4D97-AF65-F5344CB8AC3E}">
        <p14:creationId xmlns:p14="http://schemas.microsoft.com/office/powerpoint/2010/main" val="34127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Près de 10 000 sièges installés dans 44 Boeing 777 entre juin 2014 et juillet 2016</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Plus d’espace pour les jambes et jusqu’à 1 pouce (2,5 cm) de plus au niveau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10"/>
          </p:nvPr>
        </p:nvSpPr>
        <p:spPr/>
        <p:txBody>
          <a:bodyPr/>
          <a:lstStyle/>
          <a:p>
            <a:fld id="{F65843EE-66ED-4798-9D31-E06EAB3D0B52}" type="slidenum">
              <a:rPr lang="fr-FR" smtClean="0"/>
              <a:t>9</a:t>
            </a:fld>
            <a:endParaRPr lang="fr-FR"/>
          </a:p>
        </p:txBody>
      </p:sp>
    </p:spTree>
    <p:extLst>
      <p:ext uri="{BB962C8B-B14F-4D97-AF65-F5344CB8AC3E}">
        <p14:creationId xmlns:p14="http://schemas.microsoft.com/office/powerpoint/2010/main" val="219298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7" name="Espace réservé du pied de page 3"/>
          <p:cNvSpPr txBox="1">
            <a:spLocks/>
          </p:cNvSpPr>
          <p:nvPr userDrawn="1"/>
        </p:nvSpPr>
        <p:spPr>
          <a:xfrm>
            <a:off x="547750" y="4788000"/>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747921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239923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6"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94222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Tree>
    <p:extLst>
      <p:ext uri="{BB962C8B-B14F-4D97-AF65-F5344CB8AC3E}">
        <p14:creationId xmlns:p14="http://schemas.microsoft.com/office/powerpoint/2010/main" val="381695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mg mosaic">
    <p:spTree>
      <p:nvGrpSpPr>
        <p:cNvPr id="1" name=""/>
        <p:cNvGrpSpPr/>
        <p:nvPr/>
      </p:nvGrpSpPr>
      <p:grpSpPr>
        <a:xfrm>
          <a:off x="0" y="0"/>
          <a:ext cx="0" cy="0"/>
          <a:chOff x="0" y="0"/>
          <a:chExt cx="0" cy="0"/>
        </a:xfrm>
      </p:grpSpPr>
      <p:sp>
        <p:nvSpPr>
          <p:cNvPr id="11"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en-GB" noProof="0" dirty="0" smtClean="0"/>
              <a:t>Select to import logo</a:t>
            </a:r>
            <a:endParaRPr lang="en-GB" noProof="0" dirty="0"/>
          </a:p>
        </p:txBody>
      </p:sp>
      <p:sp>
        <p:nvSpPr>
          <p:cNvPr id="2" name="Titre 1"/>
          <p:cNvSpPr>
            <a:spLocks noGrp="1"/>
          </p:cNvSpPr>
          <p:nvPr>
            <p:ph type="title" hasCustomPrompt="1"/>
          </p:nvPr>
        </p:nvSpPr>
        <p:spPr/>
        <p:txBody>
          <a:bodyPr/>
          <a:lstStyle/>
          <a:p>
            <a:r>
              <a:rPr lang="en-GB" noProof="0" dirty="0" smtClean="0"/>
              <a:t>TITLE OF THE PART – Subtitle if needed</a:t>
            </a:r>
            <a:endParaRPr lang="en-GB" dirty="0"/>
          </a:p>
        </p:txBody>
      </p:sp>
      <p:sp>
        <p:nvSpPr>
          <p:cNvPr id="3" name="Espace réservé du numéro de diapositive 2"/>
          <p:cNvSpPr>
            <a:spLocks noGrp="1"/>
          </p:cNvSpPr>
          <p:nvPr>
            <p:ph type="sldNum" sz="quarter" idx="10"/>
          </p:nvPr>
        </p:nvSpPr>
        <p:spPr/>
        <p:txBody>
          <a:bodyPr/>
          <a:lstStyle/>
          <a:p>
            <a:fld id="{FF8B845F-D869-4F49-897F-1C66C73A05ED}" type="slidenum">
              <a:rPr lang="en-GB" noProof="0" smtClean="0"/>
              <a:pPr/>
              <a:t>‹#›</a:t>
            </a:fld>
            <a:endParaRPr lang="en-GB"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en-GB" noProof="0" dirty="0" smtClean="0"/>
              <a:t>Select to import an image</a:t>
            </a:r>
            <a:endParaRPr lang="en-GB" noProof="0" dirty="0"/>
          </a:p>
        </p:txBody>
      </p:sp>
      <p:sp>
        <p:nvSpPr>
          <p:cNvPr id="6" name="Espace réservé pour une image  9"/>
          <p:cNvSpPr>
            <a:spLocks noGrp="1"/>
          </p:cNvSpPr>
          <p:nvPr>
            <p:ph type="pic" sz="quarter" idx="17" hasCustomPrompt="1"/>
          </p:nvPr>
        </p:nvSpPr>
        <p:spPr>
          <a:xfrm>
            <a:off x="1008000" y="2700000"/>
            <a:ext cx="1980000" cy="1890000"/>
          </a:xfrm>
        </p:spPr>
        <p:txBody>
          <a:bodyPr lIns="0" tIns="0" bIns="720000" anchor="ctr" anchorCtr="1">
            <a:normAutofit/>
          </a:bodyPr>
          <a:lstStyle>
            <a:lvl1pPr>
              <a:defRPr sz="1200" b="0" i="1" baseline="0">
                <a:solidFill>
                  <a:schemeClr val="tx1"/>
                </a:solidFill>
              </a:defRPr>
            </a:lvl1pPr>
          </a:lstStyle>
          <a:p>
            <a:r>
              <a:rPr lang="en-GB" noProof="0" dirty="0" smtClean="0"/>
              <a:t>Select to import an image</a:t>
            </a:r>
            <a:endParaRPr lang="en-GB" noProof="0" dirty="0"/>
          </a:p>
        </p:txBody>
      </p:sp>
      <p:sp>
        <p:nvSpPr>
          <p:cNvPr id="7" name="Espace réservé pour une image  9"/>
          <p:cNvSpPr>
            <a:spLocks noGrp="1"/>
          </p:cNvSpPr>
          <p:nvPr>
            <p:ph type="pic" sz="quarter" idx="18" hasCustomPrompt="1"/>
          </p:nvPr>
        </p:nvSpPr>
        <p:spPr>
          <a:xfrm>
            <a:off x="3060000" y="2700000"/>
            <a:ext cx="1980000" cy="1890000"/>
          </a:xfrm>
        </p:spPr>
        <p:txBody>
          <a:bodyPr lIns="0" tIns="0" bIns="720000" anchor="ctr" anchorCtr="1">
            <a:normAutofit/>
          </a:bodyPr>
          <a:lstStyle>
            <a:lvl1pPr>
              <a:defRPr sz="1200" b="0" i="1" baseline="0">
                <a:solidFill>
                  <a:schemeClr val="tx1"/>
                </a:solidFill>
              </a:defRPr>
            </a:lvl1pPr>
          </a:lstStyle>
          <a:p>
            <a:r>
              <a:rPr lang="en-GB" noProof="0" dirty="0" smtClean="0"/>
              <a:t>Select to import an image</a:t>
            </a:r>
            <a:endParaRPr lang="en-GB"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defRPr sz="1200" b="0" i="1" baseline="0">
                <a:solidFill>
                  <a:schemeClr val="tx1"/>
                </a:solidFill>
              </a:defRPr>
            </a:lvl1pPr>
          </a:lstStyle>
          <a:p>
            <a:r>
              <a:rPr lang="en-GB" noProof="0" dirty="0" smtClean="0"/>
              <a:t>Select to import an image</a:t>
            </a:r>
            <a:endParaRPr lang="en-GB" noProof="0" dirty="0"/>
          </a:p>
        </p:txBody>
      </p:sp>
      <p:sp>
        <p:nvSpPr>
          <p:cNvPr id="9" name="Espace réservé pour une image  9"/>
          <p:cNvSpPr>
            <a:spLocks noGrp="1"/>
          </p:cNvSpPr>
          <p:nvPr>
            <p:ph type="pic" sz="quarter" idx="20" hasCustomPrompt="1"/>
          </p:nvPr>
        </p:nvSpPr>
        <p:spPr>
          <a:xfrm>
            <a:off x="7164000" y="2700000"/>
            <a:ext cx="1980000" cy="1890000"/>
          </a:xfrm>
        </p:spPr>
        <p:txBody>
          <a:bodyPr lIns="0" tIns="0" bIns="720000" anchor="ctr" anchorCtr="1">
            <a:normAutofit/>
          </a:bodyPr>
          <a:lstStyle>
            <a:lvl1pPr>
              <a:defRPr sz="1200" b="0" i="1" baseline="0">
                <a:solidFill>
                  <a:schemeClr val="tx1"/>
                </a:solidFill>
              </a:defRPr>
            </a:lvl1pPr>
          </a:lstStyle>
          <a:p>
            <a:r>
              <a:rPr lang="en-GB" noProof="0" dirty="0" smtClean="0"/>
              <a:t>Select to import an image</a:t>
            </a:r>
            <a:endParaRPr lang="en-GB"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defRPr sz="1200" b="0" i="1" baseline="0">
                <a:solidFill>
                  <a:schemeClr val="tx1"/>
                </a:solidFill>
              </a:defRPr>
            </a:lvl1pPr>
          </a:lstStyle>
          <a:p>
            <a:r>
              <a:rPr lang="en-GB" noProof="0" dirty="0" smtClean="0"/>
              <a:t>Select to import an image</a:t>
            </a:r>
            <a:endParaRPr lang="en-GB" noProof="0" dirty="0"/>
          </a:p>
        </p:txBody>
      </p:sp>
      <p:sp>
        <p:nvSpPr>
          <p:cNvPr id="12"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42911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Full img + nb + footer">
    <p:spTree>
      <p:nvGrpSpPr>
        <p:cNvPr id="1" name=""/>
        <p:cNvGrpSpPr/>
        <p:nvPr/>
      </p:nvGrpSpPr>
      <p:grpSpPr>
        <a:xfrm>
          <a:off x="0" y="0"/>
          <a:ext cx="0" cy="0"/>
          <a:chOff x="0" y="0"/>
          <a:chExt cx="0" cy="0"/>
        </a:xfrm>
      </p:grpSpPr>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en-GB" noProof="0" dirty="0" smtClean="0"/>
              <a:t>Select to import an image</a:t>
            </a:r>
            <a:endParaRPr lang="en-GB"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en-GB" noProof="0" smtClean="0"/>
              <a:pPr/>
              <a:t>‹#›</a:t>
            </a:fld>
            <a:endParaRPr lang="en-GB"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en-GB" noProof="0" dirty="0"/>
          </a:p>
        </p:txBody>
      </p:sp>
      <p:sp>
        <p:nvSpPr>
          <p:cNvPr id="8"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en-GB" altLang="fr-FR" sz="2100" dirty="0">
              <a:solidFill>
                <a:srgbClr val="000000"/>
              </a:solidFill>
            </a:endParaRPr>
          </a:p>
        </p:txBody>
      </p:sp>
      <p:sp>
        <p:nvSpPr>
          <p:cNvPr id="9"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en-GB" altLang="fr-FR" sz="2100" dirty="0">
              <a:solidFill>
                <a:srgbClr val="000000"/>
              </a:solidFill>
            </a:endParaRP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Tree>
    <p:extLst>
      <p:ext uri="{BB962C8B-B14F-4D97-AF65-F5344CB8AC3E}">
        <p14:creationId xmlns:p14="http://schemas.microsoft.com/office/powerpoint/2010/main" val="340996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27451195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59090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490184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2882008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MALE, MALDIVES- NOUVELLE DESTINATION AIR FRANCE</a:t>
            </a:r>
            <a:endParaRPr lang="fr-FR" dirty="0"/>
          </a:p>
        </p:txBody>
      </p:sp>
    </p:spTree>
    <p:extLst>
      <p:ext uri="{BB962C8B-B14F-4D97-AF65-F5344CB8AC3E}">
        <p14:creationId xmlns:p14="http://schemas.microsoft.com/office/powerpoint/2010/main" val="345070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4211086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39065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2014561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65200" y="4788000"/>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
        <p:nvSpPr>
          <p:cNvPr id="9" name="Espace réservé du pied de page 3"/>
          <p:cNvSpPr txBox="1">
            <a:spLocks/>
          </p:cNvSpPr>
          <p:nvPr userDrawn="1"/>
        </p:nvSpPr>
        <p:spPr>
          <a:xfrm>
            <a:off x="576325" y="4796093"/>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fr-FR" dirty="0" smtClean="0"/>
              <a:t>MALÉ MALDIVES- NOUVELLE DESTINATION AIR FRANCE</a:t>
            </a:r>
            <a:endParaRPr lang="fr-FR" dirty="0"/>
          </a:p>
        </p:txBody>
      </p:sp>
    </p:spTree>
    <p:extLst>
      <p:ext uri="{BB962C8B-B14F-4D97-AF65-F5344CB8AC3E}">
        <p14:creationId xmlns:p14="http://schemas.microsoft.com/office/powerpoint/2010/main" val="1459482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39927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7648893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997370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Tree>
    <p:extLst>
      <p:ext uri="{BB962C8B-B14F-4D97-AF65-F5344CB8AC3E}">
        <p14:creationId xmlns:p14="http://schemas.microsoft.com/office/powerpoint/2010/main" val="3056327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545575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179223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28895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Tree>
    <p:extLst>
      <p:ext uri="{BB962C8B-B14F-4D97-AF65-F5344CB8AC3E}">
        <p14:creationId xmlns:p14="http://schemas.microsoft.com/office/powerpoint/2010/main" val="409999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208080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MALE, MALDIVES- NOUVELLE DESTINATION AIR FRANCE</a:t>
            </a:r>
            <a:endParaRPr lang="fr-FR" dirty="0"/>
          </a:p>
        </p:txBody>
      </p:sp>
    </p:spTree>
    <p:extLst>
      <p:ext uri="{BB962C8B-B14F-4D97-AF65-F5344CB8AC3E}">
        <p14:creationId xmlns:p14="http://schemas.microsoft.com/office/powerpoint/2010/main" val="2176245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739959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220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65200" y="4788000"/>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
        <p:nvSpPr>
          <p:cNvPr id="9" name="Espace réservé du pied de page 3"/>
          <p:cNvSpPr txBox="1">
            <a:spLocks/>
          </p:cNvSpPr>
          <p:nvPr userDrawn="1"/>
        </p:nvSpPr>
        <p:spPr>
          <a:xfrm>
            <a:off x="576325" y="4796093"/>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fr-FR" dirty="0" smtClean="0"/>
              <a:t>MALÉ MALDIVES- NOUVELLE DESTINATION AIR FRANCE</a:t>
            </a:r>
            <a:endParaRPr lang="fr-FR" dirty="0"/>
          </a:p>
        </p:txBody>
      </p:sp>
    </p:spTree>
    <p:extLst>
      <p:ext uri="{BB962C8B-B14F-4D97-AF65-F5344CB8AC3E}">
        <p14:creationId xmlns:p14="http://schemas.microsoft.com/office/powerpoint/2010/main" val="18022355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433709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2512612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861278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Tree>
    <p:extLst>
      <p:ext uri="{BB962C8B-B14F-4D97-AF65-F5344CB8AC3E}">
        <p14:creationId xmlns:p14="http://schemas.microsoft.com/office/powerpoint/2010/main" val="82595185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273001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358472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2736981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3544947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1512277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6"/>
          <p:cNvSpPr>
            <a:spLocks noGrp="1"/>
          </p:cNvSpPr>
          <p:nvPr>
            <p:ph type="pic" sz="quarter" idx="17"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2080675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
        <p:nvSpPr>
          <p:cNvPr id="7"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1870040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
        <p:nvSpPr>
          <p:cNvPr id="8"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3153362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7"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1456198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1"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1443567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15387154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6"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8"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40839628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Tree>
    <p:extLst>
      <p:ext uri="{BB962C8B-B14F-4D97-AF65-F5344CB8AC3E}">
        <p14:creationId xmlns:p14="http://schemas.microsoft.com/office/powerpoint/2010/main" val="2065606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9" name="Espace réservé pour une image  6"/>
          <p:cNvSpPr>
            <a:spLocks noGrp="1"/>
          </p:cNvSpPr>
          <p:nvPr>
            <p:ph type="pic" sz="quarter" idx="16" hasCustomPrompt="1"/>
          </p:nvPr>
        </p:nvSpPr>
        <p:spPr>
          <a:xfrm>
            <a:off x="6480000" y="4600800"/>
            <a:ext cx="2664000" cy="543600"/>
          </a:xfrm>
          <a:prstGeom prst="rect">
            <a:avLst/>
          </a:prstGeom>
          <a:solidFill>
            <a:schemeClr val="accent3"/>
          </a:solidFill>
        </p:spPr>
        <p:txBody>
          <a:bodyPr lIns="108000" tIns="72000"/>
          <a:lstStyle>
            <a:lvl1pPr>
              <a:defRPr sz="1400" i="1" baseline="0"/>
            </a:lvl1pPr>
          </a:lstStyle>
          <a:p>
            <a:r>
              <a:rPr lang="fr-FR" noProof="0" dirty="0" smtClean="0"/>
              <a:t>Sélectionner pour importer un logo</a:t>
            </a:r>
            <a:endParaRPr lang="fr-FR" noProof="0" dirty="0"/>
          </a:p>
        </p:txBody>
      </p:sp>
    </p:spTree>
    <p:extLst>
      <p:ext uri="{BB962C8B-B14F-4D97-AF65-F5344CB8AC3E}">
        <p14:creationId xmlns:p14="http://schemas.microsoft.com/office/powerpoint/2010/main" val="5882852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54199689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7137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
        <p:nvSpPr>
          <p:cNvPr id="12" name="Espace réservé du pied de page 3"/>
          <p:cNvSpPr>
            <a:spLocks noGrp="1"/>
          </p:cNvSpPr>
          <p:nvPr>
            <p:ph type="ftr" sz="quarter" idx="11"/>
          </p:nvPr>
        </p:nvSpPr>
        <p:spPr>
          <a:xfrm>
            <a:off x="566800" y="4788000"/>
            <a:ext cx="5893226" cy="262800"/>
          </a:xfrm>
        </p:spPr>
        <p:txBody>
          <a:body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371878902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257278591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MALE, MALDIVES- NOUVELLE DESTINATION AIR FRANCE</a:t>
            </a:r>
            <a:endParaRPr lang="fr-FR" dirty="0"/>
          </a:p>
        </p:txBody>
      </p:sp>
    </p:spTree>
    <p:extLst>
      <p:ext uri="{BB962C8B-B14F-4D97-AF65-F5344CB8AC3E}">
        <p14:creationId xmlns:p14="http://schemas.microsoft.com/office/powerpoint/2010/main" val="373624238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5506084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
        <p:nvSpPr>
          <p:cNvPr id="11" name="Espace réservé du pied de page 3"/>
          <p:cNvSpPr txBox="1">
            <a:spLocks/>
          </p:cNvSpPr>
          <p:nvPr userDrawn="1"/>
        </p:nvSpPr>
        <p:spPr>
          <a:xfrm>
            <a:off x="565200" y="4788000"/>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MALE, MALDIVES- NOUVELLE DESTINATION AIR FRANCE</a:t>
            </a:r>
            <a:endParaRPr lang="fr-FR" dirty="0"/>
          </a:p>
        </p:txBody>
      </p:sp>
    </p:spTree>
    <p:extLst>
      <p:ext uri="{BB962C8B-B14F-4D97-AF65-F5344CB8AC3E}">
        <p14:creationId xmlns:p14="http://schemas.microsoft.com/office/powerpoint/2010/main" val="379544136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65200" y="4788000"/>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67331455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
        <p:nvSpPr>
          <p:cNvPr id="13" name="Espace réservé du pied de page 3"/>
          <p:cNvSpPr>
            <a:spLocks noGrp="1"/>
          </p:cNvSpPr>
          <p:nvPr>
            <p:ph type="ftr" sz="quarter" idx="11"/>
          </p:nvPr>
        </p:nvSpPr>
        <p:spPr>
          <a:xfrm>
            <a:off x="566800" y="4788000"/>
            <a:ext cx="5893226" cy="262800"/>
          </a:xfrm>
        </p:spPr>
        <p:txBody>
          <a:body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5034892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2875167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rtl="0">
              <a:spcBef>
                <a:spcPts val="0"/>
              </a:spcBef>
              <a:buSzPct val="25000"/>
              <a:buNone/>
            </a:pPr>
            <a:r>
              <a:rPr lang="fr-FR" sz="800" b="1" i="0" u="none" strike="noStrike" cap="none" baseline="0" dirty="0" smtClean="0">
                <a:solidFill>
                  <a:schemeClr val="dk1"/>
                </a:solidFill>
                <a:latin typeface="+mn-lt"/>
                <a:ea typeface="Arial"/>
                <a:cs typeface="Arial"/>
                <a:sym typeface="Arial"/>
              </a:rPr>
              <a:t>MALÉ MALDIVES- NOUVELLE DESTINATION AIR FRANCE</a:t>
            </a:r>
            <a:endParaRPr lang="en-GB" dirty="0"/>
          </a:p>
        </p:txBody>
      </p:sp>
    </p:spTree>
    <p:extLst>
      <p:ext uri="{BB962C8B-B14F-4D97-AF65-F5344CB8AC3E}">
        <p14:creationId xmlns:p14="http://schemas.microsoft.com/office/powerpoint/2010/main" val="70881524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4083015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Tree>
    <p:extLst>
      <p:ext uri="{BB962C8B-B14F-4D97-AF65-F5344CB8AC3E}">
        <p14:creationId xmlns:p14="http://schemas.microsoft.com/office/powerpoint/2010/main" val="355964562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Full img + nb + footer">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9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1575"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1575" noProof="0" dirty="0">
              <a:solidFill>
                <a:srgbClr val="000000"/>
              </a:solidFill>
            </a:endParaRPr>
          </a:p>
        </p:txBody>
      </p:sp>
    </p:spTree>
    <p:extLst>
      <p:ext uri="{BB962C8B-B14F-4D97-AF65-F5344CB8AC3E}">
        <p14:creationId xmlns:p14="http://schemas.microsoft.com/office/powerpoint/2010/main" val="30929375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2678320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54286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5008791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3679131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MALE, MALDIVES- NOUVELLE DESTINATION AIR FRANCE</a:t>
            </a:r>
            <a:endParaRPr lang="fr-FR" dirty="0"/>
          </a:p>
        </p:txBody>
      </p:sp>
    </p:spTree>
    <p:extLst>
      <p:ext uri="{BB962C8B-B14F-4D97-AF65-F5344CB8AC3E}">
        <p14:creationId xmlns:p14="http://schemas.microsoft.com/office/powerpoint/2010/main" val="2273073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65973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792202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568424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65200" y="4788000"/>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
        <p:nvSpPr>
          <p:cNvPr id="9" name="Espace réservé du pied de page 3"/>
          <p:cNvSpPr txBox="1">
            <a:spLocks/>
          </p:cNvSpPr>
          <p:nvPr userDrawn="1"/>
        </p:nvSpPr>
        <p:spPr>
          <a:xfrm>
            <a:off x="576325" y="4796093"/>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fr-FR" dirty="0" smtClean="0"/>
              <a:t>MALÉ MALDIVES- NOUVELLE DESTINATION AIR FRANCE</a:t>
            </a:r>
            <a:endParaRPr lang="fr-FR" dirty="0"/>
          </a:p>
        </p:txBody>
      </p:sp>
    </p:spTree>
    <p:extLst>
      <p:ext uri="{BB962C8B-B14F-4D97-AF65-F5344CB8AC3E}">
        <p14:creationId xmlns:p14="http://schemas.microsoft.com/office/powerpoint/2010/main" val="305185639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003925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23949310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2221849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Tree>
    <p:extLst>
      <p:ext uri="{BB962C8B-B14F-4D97-AF65-F5344CB8AC3E}">
        <p14:creationId xmlns:p14="http://schemas.microsoft.com/office/powerpoint/2010/main" val="196112241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152659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3389204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2383393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209931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18131941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MALE, MALDIVES- NOUVELLE DESTINATION AIR FRANCE</a:t>
            </a:r>
            <a:endParaRPr lang="fr-FR" dirty="0"/>
          </a:p>
        </p:txBody>
      </p:sp>
    </p:spTree>
    <p:extLst>
      <p:ext uri="{BB962C8B-B14F-4D97-AF65-F5344CB8AC3E}">
        <p14:creationId xmlns:p14="http://schemas.microsoft.com/office/powerpoint/2010/main" val="4153669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543267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24768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7" name="Espace réservé du pied de page 3"/>
          <p:cNvSpPr txBox="1">
            <a:spLocks/>
          </p:cNvSpPr>
          <p:nvPr userDrawn="1"/>
        </p:nvSpPr>
        <p:spPr>
          <a:xfrm>
            <a:off x="565200" y="4788000"/>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
        <p:nvSpPr>
          <p:cNvPr id="9" name="Espace réservé du pied de page 3"/>
          <p:cNvSpPr txBox="1">
            <a:spLocks/>
          </p:cNvSpPr>
          <p:nvPr userDrawn="1"/>
        </p:nvSpPr>
        <p:spPr>
          <a:xfrm>
            <a:off x="576325" y="4796093"/>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indent="0" algn="l" defTabSz="685800" rtl="0" eaLnBrk="1" fontAlgn="auto" latinLnBrk="0" hangingPunct="1">
              <a:lnSpc>
                <a:spcPct val="100000"/>
              </a:lnSpc>
              <a:spcBef>
                <a:spcPts val="0"/>
              </a:spcBef>
              <a:spcAft>
                <a:spcPts val="0"/>
              </a:spcAft>
              <a:buClrTx/>
              <a:buSzTx/>
              <a:buFontTx/>
              <a:buNone/>
              <a:tabLst/>
              <a:defRPr/>
            </a:pPr>
            <a:r>
              <a:rPr lang="fr-FR" dirty="0" smtClean="0"/>
              <a:t>MALÉ MALDIVES- NOUVELLE DESTINATION AIR FRANCE</a:t>
            </a:r>
            <a:endParaRPr lang="fr-FR" dirty="0"/>
          </a:p>
        </p:txBody>
      </p:sp>
    </p:spTree>
    <p:extLst>
      <p:ext uri="{BB962C8B-B14F-4D97-AF65-F5344CB8AC3E}">
        <p14:creationId xmlns:p14="http://schemas.microsoft.com/office/powerpoint/2010/main" val="421082538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2421322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422814466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8"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20732254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p:txBody>
          <a:bodyPr/>
          <a:lstStyle/>
          <a:p>
            <a:r>
              <a:rPr lang="fr-FR" noProof="0" smtClean="0"/>
              <a:t>MALÉ MALDIVES- NEW DESTINATION AIR FRANCE</a:t>
            </a:r>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Tree>
    <p:extLst>
      <p:ext uri="{BB962C8B-B14F-4D97-AF65-F5344CB8AC3E}">
        <p14:creationId xmlns:p14="http://schemas.microsoft.com/office/powerpoint/2010/main" val="72856238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50"/>
            <a:ext cx="7024204" cy="2011147"/>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ous-titre 2"/>
          <p:cNvSpPr>
            <a:spLocks noGrp="1"/>
          </p:cNvSpPr>
          <p:nvPr>
            <p:ph type="subTitle" idx="13" hasCustomPrompt="1"/>
          </p:nvPr>
        </p:nvSpPr>
        <p:spPr>
          <a:xfrm>
            <a:off x="1152100" y="114133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32636080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banne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359494"/>
            <a:ext cx="7030879" cy="1446695"/>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texte 9"/>
          <p:cNvSpPr>
            <a:spLocks noGrp="1"/>
          </p:cNvSpPr>
          <p:nvPr>
            <p:ph type="body" sz="quarter" idx="14" hasCustomPrompt="1"/>
          </p:nvPr>
        </p:nvSpPr>
        <p:spPr>
          <a:xfrm>
            <a:off x="1152000" y="3862800"/>
            <a:ext cx="7030879" cy="720000"/>
          </a:xfrm>
          <a:solidFill>
            <a:schemeClr val="accent2"/>
          </a:solidFill>
        </p:spPr>
        <p:txBody>
          <a:bodyPr lIns="180000" tIns="0" rIns="108000" anchor="ctr" anchorCtr="0"/>
          <a:lstStyle>
            <a:lvl1pPr>
              <a:defRPr baseline="0">
                <a:solidFill>
                  <a:schemeClr val="bg1"/>
                </a:solidFill>
              </a:defRPr>
            </a:lvl1pPr>
          </a:lstStyle>
          <a:p>
            <a:pPr lvl="0"/>
            <a:r>
              <a:rPr lang="fr-FR" noProof="0" dirty="0" smtClean="0"/>
              <a:t>Texte à mettre en valeur</a:t>
            </a:r>
          </a:p>
        </p:txBody>
      </p:sp>
      <p:sp>
        <p:nvSpPr>
          <p:cNvPr id="7" name="Sous-titre 2"/>
          <p:cNvSpPr>
            <a:spLocks noGrp="1"/>
          </p:cNvSpPr>
          <p:nvPr>
            <p:ph type="subTitle" idx="13" hasCustomPrompt="1"/>
          </p:nvPr>
        </p:nvSpPr>
        <p:spPr>
          <a:xfrm>
            <a:off x="1150938" y="1026391"/>
            <a:ext cx="7024104"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2608378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11534346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tent + img + cap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a:xfrm>
            <a:off x="566800" y="4788000"/>
            <a:ext cx="5893226" cy="262800"/>
          </a:xfrm>
          <a:prstGeom prst="rect">
            <a:avLst/>
          </a:prstGeom>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du texte 11"/>
          <p:cNvSpPr>
            <a:spLocks noGrp="1"/>
          </p:cNvSpPr>
          <p:nvPr>
            <p:ph type="body" sz="quarter" idx="15" hasCustomPrompt="1"/>
          </p:nvPr>
        </p:nvSpPr>
        <p:spPr>
          <a:xfrm>
            <a:off x="6264275" y="3879261"/>
            <a:ext cx="2879725"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
        <p:nvSpPr>
          <p:cNvPr id="6" name="Espace réservé pour une image  9"/>
          <p:cNvSpPr>
            <a:spLocks noGrp="1"/>
          </p:cNvSpPr>
          <p:nvPr>
            <p:ph type="pic" sz="quarter" idx="14" hasCustomPrompt="1"/>
          </p:nvPr>
        </p:nvSpPr>
        <p:spPr>
          <a:xfrm>
            <a:off x="6264000" y="815432"/>
            <a:ext cx="2880000" cy="30636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Tree>
    <p:extLst>
      <p:ext uri="{BB962C8B-B14F-4D97-AF65-F5344CB8AC3E}">
        <p14:creationId xmlns:p14="http://schemas.microsoft.com/office/powerpoint/2010/main" val="4017322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Content Placeholder 2"/>
          <p:cNvSpPr>
            <a:spLocks noGrp="1"/>
          </p:cNvSpPr>
          <p:nvPr>
            <p:ph idx="1" hasCustomPrompt="1"/>
          </p:nvPr>
        </p:nvSpPr>
        <p:spPr>
          <a:xfrm>
            <a:off x="1152000" y="2571749"/>
            <a:ext cx="468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264000" y="815432"/>
            <a:ext cx="2880000" cy="342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467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Tree>
    <p:extLst>
      <p:ext uri="{BB962C8B-B14F-4D97-AF65-F5344CB8AC3E}">
        <p14:creationId xmlns:p14="http://schemas.microsoft.com/office/powerpoint/2010/main" val="5167462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2to3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a:xfrm>
            <a:off x="566800" y="4788000"/>
            <a:ext cx="5893226" cy="262800"/>
          </a:xfrm>
          <a:prstGeom prst="rect">
            <a:avLst/>
          </a:prstGeom>
        </p:spPr>
        <p:txBody>
          <a:bodyPr/>
          <a:lstStyle/>
          <a:p>
            <a:r>
              <a:rPr lang="fr-FR" noProof="0" smtClean="0"/>
              <a:t>MALÉ MALDIVES- NEW DESTINATION AIR FRANCE</a:t>
            </a:r>
            <a:endParaRPr lang="fr-FR" noProof="0" dirty="0"/>
          </a:p>
        </p:txBody>
      </p:sp>
      <p:sp>
        <p:nvSpPr>
          <p:cNvPr id="5" name="Content Placeholder 2"/>
          <p:cNvSpPr>
            <a:spLocks noGrp="1"/>
          </p:cNvSpPr>
          <p:nvPr>
            <p:ph idx="1" hasCustomPrompt="1"/>
          </p:nvPr>
        </p:nvSpPr>
        <p:spPr>
          <a:xfrm>
            <a:off x="1152000" y="2571749"/>
            <a:ext cx="3420000" cy="1663683"/>
          </a:xfrm>
        </p:spPr>
        <p:txBody>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pour une image  9"/>
          <p:cNvSpPr>
            <a:spLocks noGrp="1"/>
          </p:cNvSpPr>
          <p:nvPr>
            <p:ph type="pic" sz="quarter" idx="14" hasCustomPrompt="1"/>
          </p:nvPr>
        </p:nvSpPr>
        <p:spPr>
          <a:xfrm>
            <a:off x="6624000" y="756000"/>
            <a:ext cx="252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Sous-titre 2"/>
          <p:cNvSpPr>
            <a:spLocks noGrp="1"/>
          </p:cNvSpPr>
          <p:nvPr>
            <p:ph type="subTitle" idx="13" hasCustomPrompt="1"/>
          </p:nvPr>
        </p:nvSpPr>
        <p:spPr>
          <a:xfrm>
            <a:off x="1152100" y="1141331"/>
            <a:ext cx="3419900" cy="1067913"/>
          </a:xfrm>
        </p:spPr>
        <p:txBody>
          <a:bodyPr anchor="ctr" anchorCtr="0"/>
          <a:lstStyle>
            <a:lvl1pPr marL="0" indent="0" algn="l">
              <a:buNone/>
              <a:defRPr sz="30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Titre de la diapo avec accroche</a:t>
            </a:r>
            <a:endParaRPr lang="fr-FR" noProof="0" dirty="0"/>
          </a:p>
        </p:txBody>
      </p:sp>
      <p:sp>
        <p:nvSpPr>
          <p:cNvPr id="8" name="Espace réservé pour une image  9"/>
          <p:cNvSpPr>
            <a:spLocks noGrp="1"/>
          </p:cNvSpPr>
          <p:nvPr>
            <p:ph type="pic" sz="quarter" idx="15" hasCustomPrompt="1"/>
          </p:nvPr>
        </p:nvSpPr>
        <p:spPr>
          <a:xfrm>
            <a:off x="5127811" y="756000"/>
            <a:ext cx="1440000" cy="1766943"/>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16" hasCustomPrompt="1"/>
          </p:nvPr>
        </p:nvSpPr>
        <p:spPr>
          <a:xfrm>
            <a:off x="5127811" y="2571749"/>
            <a:ext cx="1440000" cy="2018251"/>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Tree>
    <p:extLst>
      <p:ext uri="{BB962C8B-B14F-4D97-AF65-F5344CB8AC3E}">
        <p14:creationId xmlns:p14="http://schemas.microsoft.com/office/powerpoint/2010/main" val="415885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6000"/>
            <a:ext cx="6804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a:solidFill>
                  <a:schemeClr val="bg1"/>
                </a:solidFill>
              </a:defRPr>
            </a:lvl1pPr>
          </a:lstStyle>
          <a:p>
            <a:pPr lvl="0"/>
            <a:r>
              <a:rPr lang="fr-FR" noProof="0" dirty="0" smtClean="0"/>
              <a:t>Légende de l’image</a:t>
            </a:r>
          </a:p>
        </p:txBody>
      </p:sp>
    </p:spTree>
    <p:extLst>
      <p:ext uri="{BB962C8B-B14F-4D97-AF65-F5344CB8AC3E}">
        <p14:creationId xmlns:p14="http://schemas.microsoft.com/office/powerpoint/2010/main" val="12569736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img">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a:xfrm>
            <a:off x="566800" y="4788000"/>
            <a:ext cx="5893226" cy="262800"/>
          </a:xfrm>
          <a:prstGeom prst="rect">
            <a:avLst/>
          </a:prstGeom>
        </p:spPr>
        <p:txBody>
          <a:bodyPr/>
          <a:lstStyle/>
          <a:p>
            <a:r>
              <a:rPr lang="fr-FR" noProof="0" smtClean="0"/>
              <a:t>MALÉ MALDIVES- NEW DESTINATION AIR FRANCE</a:t>
            </a:r>
            <a:endParaRPr lang="fr-FR" noProof="0" dirty="0"/>
          </a:p>
        </p:txBody>
      </p:sp>
      <p:sp>
        <p:nvSpPr>
          <p:cNvPr id="5" name="Espace réservé pour une image  10"/>
          <p:cNvSpPr>
            <a:spLocks noGrp="1"/>
          </p:cNvSpPr>
          <p:nvPr>
            <p:ph type="pic" sz="quarter" idx="12" hasCustomPrompt="1"/>
          </p:nvPr>
        </p:nvSpPr>
        <p:spPr>
          <a:xfrm>
            <a:off x="1008000" y="756000"/>
            <a:ext cx="4320000" cy="3834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10"/>
          <p:cNvSpPr>
            <a:spLocks noGrp="1"/>
          </p:cNvSpPr>
          <p:nvPr>
            <p:ph type="pic" sz="quarter" idx="14" hasCustomPrompt="1"/>
          </p:nvPr>
        </p:nvSpPr>
        <p:spPr>
          <a:xfrm>
            <a:off x="5400000" y="755788"/>
            <a:ext cx="2412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du texte 5"/>
          <p:cNvSpPr>
            <a:spLocks noGrp="1"/>
          </p:cNvSpPr>
          <p:nvPr>
            <p:ph type="body" sz="quarter" idx="15" hasCustomPrompt="1"/>
          </p:nvPr>
        </p:nvSpPr>
        <p:spPr>
          <a:xfrm>
            <a:off x="7884000" y="755788"/>
            <a:ext cx="1260000" cy="3834000"/>
          </a:xfrm>
          <a:solidFill>
            <a:schemeClr val="accent2"/>
          </a:solidFill>
        </p:spPr>
        <p:txBody>
          <a:bodyPr lIns="72000" tIns="72000" rIns="72000">
            <a:noAutofit/>
          </a:bodyPr>
          <a:lstStyle>
            <a:lvl1pPr>
              <a:defRPr sz="1200" b="0" i="0" baseline="0">
                <a:solidFill>
                  <a:schemeClr val="bg1"/>
                </a:solidFill>
              </a:defRPr>
            </a:lvl1pPr>
          </a:lstStyle>
          <a:p>
            <a:pPr lvl="0"/>
            <a:r>
              <a:rPr lang="fr-FR" noProof="0" dirty="0" smtClean="0"/>
              <a:t>Légende de l’image</a:t>
            </a:r>
          </a:p>
        </p:txBody>
      </p:sp>
    </p:spTree>
    <p:extLst>
      <p:ext uri="{BB962C8B-B14F-4D97-AF65-F5344CB8AC3E}">
        <p14:creationId xmlns:p14="http://schemas.microsoft.com/office/powerpoint/2010/main" val="37789575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 img + caption below">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10"/>
          <p:cNvSpPr>
            <a:spLocks noGrp="1"/>
          </p:cNvSpPr>
          <p:nvPr>
            <p:ph type="pic" sz="quarter" idx="12" hasCustomPrompt="1"/>
          </p:nvPr>
        </p:nvSpPr>
        <p:spPr>
          <a:xfrm>
            <a:off x="1008000" y="755998"/>
            <a:ext cx="8136000" cy="3513107"/>
          </a:xfrm>
        </p:spPr>
        <p:txBody>
          <a:bodyPr lIns="0" tIns="0" bIns="720000" anchor="ctr" anchorCtr="1">
            <a:normAutofit/>
          </a:bodyPr>
          <a:lstStyle>
            <a:lvl1pPr>
              <a:defRPr sz="1200" b="0" i="1" baseline="0">
                <a:solidFill>
                  <a:schemeClr val="tx1"/>
                </a:solidFill>
              </a:defRPr>
            </a:lvl1pPr>
          </a:lstStyle>
          <a:p>
            <a:r>
              <a:rPr lang="fr-FR" dirty="0" smtClean="0"/>
              <a:t>Sélectionner pour importer une image</a:t>
            </a:r>
            <a:endParaRPr lang="fr-FR" dirty="0"/>
          </a:p>
        </p:txBody>
      </p:sp>
      <p:sp>
        <p:nvSpPr>
          <p:cNvPr id="6" name="Espace réservé du texte 11"/>
          <p:cNvSpPr>
            <a:spLocks noGrp="1"/>
          </p:cNvSpPr>
          <p:nvPr>
            <p:ph type="body" sz="quarter" idx="15" hasCustomPrompt="1"/>
          </p:nvPr>
        </p:nvSpPr>
        <p:spPr>
          <a:xfrm>
            <a:off x="1008000" y="4222800"/>
            <a:ext cx="8136000" cy="360362"/>
          </a:xfrm>
          <a:solidFill>
            <a:schemeClr val="accent2"/>
          </a:solidFill>
        </p:spPr>
        <p:txBody>
          <a:bodyPr lIns="108000" rIns="0" anchor="ctr" anchorCtr="0">
            <a:normAutofit/>
          </a:bodyPr>
          <a:lstStyle>
            <a:lvl1pPr>
              <a:defRPr sz="1200" b="0">
                <a:solidFill>
                  <a:schemeClr val="bg1"/>
                </a:solidFill>
              </a:defRPr>
            </a:lvl1pPr>
          </a:lstStyle>
          <a:p>
            <a:pPr lvl="0"/>
            <a:r>
              <a:rPr lang="fr-FR" noProof="0" dirty="0" smtClean="0"/>
              <a:t>Légende de l’image</a:t>
            </a:r>
          </a:p>
        </p:txBody>
      </p:sp>
    </p:spTree>
    <p:extLst>
      <p:ext uri="{BB962C8B-B14F-4D97-AF65-F5344CB8AC3E}">
        <p14:creationId xmlns:p14="http://schemas.microsoft.com/office/powerpoint/2010/main" val="33507019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g mosaic">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4" name="Espace réservé du pied de page 3"/>
          <p:cNvSpPr>
            <a:spLocks noGrp="1"/>
          </p:cNvSpPr>
          <p:nvPr>
            <p:ph type="ftr" sz="quarter" idx="11"/>
          </p:nvPr>
        </p:nvSpPr>
        <p:spPr>
          <a:xfrm>
            <a:off x="566800" y="4788000"/>
            <a:ext cx="5893226" cy="262800"/>
          </a:xfrm>
          <a:prstGeom prst="rect">
            <a:avLst/>
          </a:prstGeom>
        </p:spPr>
        <p:txBody>
          <a:bodyPr/>
          <a:lstStyle/>
          <a:p>
            <a:r>
              <a:rPr lang="fr-FR" noProof="0" smtClean="0"/>
              <a:t>MALÉ MALDIVES- NEW DESTINATION AIR FRANCE</a:t>
            </a:r>
            <a:endParaRPr lang="fr-FR" noProof="0" dirty="0"/>
          </a:p>
        </p:txBody>
      </p:sp>
      <p:sp>
        <p:nvSpPr>
          <p:cNvPr id="5" name="Espace réservé pour une image  9"/>
          <p:cNvSpPr>
            <a:spLocks noGrp="1"/>
          </p:cNvSpPr>
          <p:nvPr>
            <p:ph type="pic" sz="quarter" idx="15" hasCustomPrompt="1"/>
          </p:nvPr>
        </p:nvSpPr>
        <p:spPr>
          <a:xfrm>
            <a:off x="1008000" y="756000"/>
            <a:ext cx="4032000" cy="1890000"/>
          </a:xfrm>
        </p:spPr>
        <p:txBody>
          <a:bodyPr lIns="0" tIns="0" bIns="720000" anchor="ctr" anchorCtr="1">
            <a:normAutofit/>
          </a:bodyPr>
          <a:lstStyle>
            <a:lvl1pPr>
              <a:defRPr sz="1200" b="0" i="1" baseline="0">
                <a:solidFill>
                  <a:schemeClr val="tx1"/>
                </a:solidFill>
              </a:defRPr>
            </a:lvl1pPr>
          </a:lstStyle>
          <a:p>
            <a:r>
              <a:rPr lang="fr-FR" noProof="0" dirty="0" smtClean="0"/>
              <a:t>Sélectionner pour importer une image</a:t>
            </a:r>
            <a:endParaRPr lang="fr-FR" noProof="0" dirty="0"/>
          </a:p>
        </p:txBody>
      </p:sp>
      <p:sp>
        <p:nvSpPr>
          <p:cNvPr id="6" name="Espace réservé pour une image  9"/>
          <p:cNvSpPr>
            <a:spLocks noGrp="1"/>
          </p:cNvSpPr>
          <p:nvPr>
            <p:ph type="pic" sz="quarter" idx="17" hasCustomPrompt="1"/>
          </p:nvPr>
        </p:nvSpPr>
        <p:spPr>
          <a:xfrm>
            <a:off x="1008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7" name="Espace réservé pour une image  9"/>
          <p:cNvSpPr>
            <a:spLocks noGrp="1"/>
          </p:cNvSpPr>
          <p:nvPr>
            <p:ph type="pic" sz="quarter" idx="18" hasCustomPrompt="1"/>
          </p:nvPr>
        </p:nvSpPr>
        <p:spPr>
          <a:xfrm>
            <a:off x="3060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8" name="Espace réservé pour une image  9"/>
          <p:cNvSpPr>
            <a:spLocks noGrp="1"/>
          </p:cNvSpPr>
          <p:nvPr>
            <p:ph type="pic" sz="quarter" idx="19" hasCustomPrompt="1"/>
          </p:nvPr>
        </p:nvSpPr>
        <p:spPr>
          <a:xfrm>
            <a:off x="5112000" y="756000"/>
            <a:ext cx="1980000" cy="3834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9" name="Espace réservé pour une image  9"/>
          <p:cNvSpPr>
            <a:spLocks noGrp="1"/>
          </p:cNvSpPr>
          <p:nvPr>
            <p:ph type="pic" sz="quarter" idx="20" hasCustomPrompt="1"/>
          </p:nvPr>
        </p:nvSpPr>
        <p:spPr>
          <a:xfrm>
            <a:off x="7164000" y="270171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
        <p:nvSpPr>
          <p:cNvPr id="10" name="Espace réservé pour une image  9"/>
          <p:cNvSpPr>
            <a:spLocks noGrp="1"/>
          </p:cNvSpPr>
          <p:nvPr>
            <p:ph type="pic" sz="quarter" idx="21" hasCustomPrompt="1"/>
          </p:nvPr>
        </p:nvSpPr>
        <p:spPr>
          <a:xfrm>
            <a:off x="7164000" y="756000"/>
            <a:ext cx="1980000" cy="1890000"/>
          </a:xfrm>
        </p:spPr>
        <p:txBody>
          <a:bodyPr lIns="0" tIns="0" bIns="720000" anchor="ctr" anchorCtr="1">
            <a:normAutofit/>
          </a:bodyPr>
          <a:lstStyle>
            <a:lvl1pPr algn="ctr">
              <a:defRPr sz="1200" b="0" i="1" baseline="0">
                <a:solidFill>
                  <a:schemeClr val="tx1"/>
                </a:solidFill>
              </a:defRPr>
            </a:lvl1pPr>
          </a:lstStyle>
          <a:p>
            <a:r>
              <a:rPr lang="fr-FR" noProof="0" dirty="0" smtClean="0"/>
              <a:t>Sélectionner pour importer une image</a:t>
            </a:r>
            <a:endParaRPr lang="fr-FR" noProof="0" dirty="0"/>
          </a:p>
        </p:txBody>
      </p:sp>
    </p:spTree>
    <p:extLst>
      <p:ext uri="{BB962C8B-B14F-4D97-AF65-F5344CB8AC3E}">
        <p14:creationId xmlns:p14="http://schemas.microsoft.com/office/powerpoint/2010/main" val="41633381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noProof="0" dirty="0" smtClean="0"/>
              <a:t>TITRE DE LA PARTIE – Sous-titre si nécessaire</a:t>
            </a:r>
            <a:endParaRPr lang="fr-FR" noProof="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Tree>
    <p:extLst>
      <p:ext uri="{BB962C8B-B14F-4D97-AF65-F5344CB8AC3E}">
        <p14:creationId xmlns:p14="http://schemas.microsoft.com/office/powerpoint/2010/main" val="26119806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img + nb">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Tree>
    <p:extLst>
      <p:ext uri="{BB962C8B-B14F-4D97-AF65-F5344CB8AC3E}">
        <p14:creationId xmlns:p14="http://schemas.microsoft.com/office/powerpoint/2010/main" val="35464911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img + nb + footer">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a:t>
            </a:fld>
            <a:endParaRPr lang="fr-FR" noProof="0" dirty="0"/>
          </a:p>
        </p:txBody>
      </p:sp>
      <p:sp>
        <p:nvSpPr>
          <p:cNvPr id="5" name="Espace réservé pour une image  6"/>
          <p:cNvSpPr>
            <a:spLocks noGrp="1"/>
          </p:cNvSpPr>
          <p:nvPr>
            <p:ph type="pic" sz="quarter" idx="13" hasCustomPrompt="1"/>
          </p:nvPr>
        </p:nvSpPr>
        <p:spPr>
          <a:xfrm>
            <a:off x="0" y="0"/>
            <a:ext cx="9144000" cy="4590000"/>
          </a:xfrm>
          <a:prstGeom prst="rect">
            <a:avLst/>
          </a:prstGeom>
          <a:solidFill>
            <a:schemeClr val="accent3">
              <a:lumMod val="40000"/>
              <a:lumOff val="60000"/>
            </a:schemeClr>
          </a:solidFill>
          <a:ln>
            <a:noFill/>
          </a:ln>
        </p:spPr>
        <p:txBody>
          <a:bodyPr lIns="72000" tIns="72000" bIns="0" anchor="t" anchorCtr="0">
            <a:normAutofit/>
          </a:bodyPr>
          <a:lstStyle>
            <a:lvl1pPr>
              <a:defRPr sz="1200" b="0" i="1">
                <a:solidFill>
                  <a:schemeClr val="tx1"/>
                </a:solidFill>
              </a:defRPr>
            </a:lvl1pPr>
          </a:lstStyle>
          <a:p>
            <a:r>
              <a:rPr lang="fr-FR" noProof="0" dirty="0" smtClean="0"/>
              <a:t>Sélectionner pour importer une image</a:t>
            </a:r>
            <a:endParaRPr lang="fr-FR" noProof="0" dirty="0"/>
          </a:p>
        </p:txBody>
      </p:sp>
      <p:sp>
        <p:nvSpPr>
          <p:cNvPr id="6" name="Rectangle 12"/>
          <p:cNvSpPr>
            <a:spLocks/>
          </p:cNvSpPr>
          <p:nvPr userDrawn="1"/>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7" name="Rectangle 13"/>
          <p:cNvSpPr>
            <a:spLocks/>
          </p:cNvSpPr>
          <p:nvPr userDrawn="1"/>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Tree>
    <p:extLst>
      <p:ext uri="{BB962C8B-B14F-4D97-AF65-F5344CB8AC3E}">
        <p14:creationId xmlns:p14="http://schemas.microsoft.com/office/powerpoint/2010/main" val="198740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jp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4.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12" name="Imag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13" name="Espace réservé du pied de page 4"/>
          <p:cNvSpPr>
            <a:spLocks noGrp="1"/>
          </p:cNvSpPr>
          <p:nvPr>
            <p:ph type="ftr" sz="quarter" idx="3"/>
          </p:nvPr>
        </p:nvSpPr>
        <p:spPr>
          <a:xfrm>
            <a:off x="566800" y="4788000"/>
            <a:ext cx="5893226" cy="262800"/>
          </a:xfrm>
          <a:prstGeom prst="rect">
            <a:avLst/>
          </a:prstGeom>
        </p:spPr>
        <p:txBody>
          <a:bodyPr vert="horz" lIns="0" tIns="0" rIns="0" bIns="0" rtlCol="0" anchor="ctr"/>
          <a:lstStyle>
            <a:lvl1pPr algn="l">
              <a:defRPr sz="800" b="1">
                <a:solidFill>
                  <a:schemeClr val="tx1"/>
                </a:solidFill>
              </a:defRPr>
            </a:lvl1p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241261064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901" r:id="rId11"/>
    <p:sldLayoutId id="2147483902" r:id="rId12"/>
    <p:sldLayoutId id="2147483976" r:id="rId13"/>
    <p:sldLayoutId id="2147483980" r:id="rId14"/>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guide id="7" orient="horz" pos="28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12" name="Imag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13" name="Espace réservé du pied de page 4"/>
          <p:cNvSpPr>
            <a:spLocks noGrp="1"/>
          </p:cNvSpPr>
          <p:nvPr>
            <p:ph type="ftr" sz="quarter" idx="3"/>
          </p:nvPr>
        </p:nvSpPr>
        <p:spPr>
          <a:xfrm>
            <a:off x="566800" y="4788000"/>
            <a:ext cx="5893226" cy="262800"/>
          </a:xfrm>
          <a:prstGeom prst="rect">
            <a:avLst/>
          </a:prstGeom>
        </p:spPr>
        <p:txBody>
          <a:bodyPr vert="horz" lIns="0" tIns="0" rIns="0" bIns="0" rtlCol="0" anchor="ctr"/>
          <a:lstStyle>
            <a:lvl1pPr algn="l">
              <a:defRPr sz="800" b="1">
                <a:solidFill>
                  <a:schemeClr val="tx1"/>
                </a:solidFill>
              </a:defRPr>
            </a:lvl1p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208875583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12" name="Imag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13" name="Espace réservé du pied de page 4"/>
          <p:cNvSpPr>
            <a:spLocks noGrp="1"/>
          </p:cNvSpPr>
          <p:nvPr>
            <p:ph type="ftr" sz="quarter" idx="3"/>
          </p:nvPr>
        </p:nvSpPr>
        <p:spPr>
          <a:xfrm>
            <a:off x="566800" y="4788000"/>
            <a:ext cx="5893226" cy="262800"/>
          </a:xfrm>
          <a:prstGeom prst="rect">
            <a:avLst/>
          </a:prstGeom>
        </p:spPr>
        <p:txBody>
          <a:bodyPr vert="horz" lIns="0" tIns="0" rIns="0" bIns="0" rtlCol="0" anchor="ctr"/>
          <a:lstStyle>
            <a:lvl1pPr algn="l">
              <a:defRPr sz="800" b="1">
                <a:solidFill>
                  <a:schemeClr val="tx1"/>
                </a:solidFill>
              </a:defRPr>
            </a:lvl1p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124169211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solidFill>
                  <a:srgbClr val="051039"/>
                </a:solidFill>
              </a:rPr>
              <a:t>MALÉ MALDIVES- NOUVELLE DESTINATION AIR FRANCE</a:t>
            </a:r>
            <a:endParaRPr lang="fr-FR" sz="800" b="1" dirty="0">
              <a:solidFill>
                <a:srgbClr val="051039"/>
              </a:solidFill>
            </a:endParaRPr>
          </a:p>
        </p:txBody>
      </p:sp>
    </p:spTree>
    <p:extLst>
      <p:ext uri="{BB962C8B-B14F-4D97-AF65-F5344CB8AC3E}">
        <p14:creationId xmlns:p14="http://schemas.microsoft.com/office/powerpoint/2010/main" val="2812760097"/>
      </p:ext>
    </p:extLst>
  </p:cSld>
  <p:clrMap bg1="lt1" tx1="dk1" bg2="lt2" tx2="dk2" accent1="accent1" accent2="accent2" accent3="accent3" accent4="accent4" accent5="accent5" accent6="accent6" hlink="hlink" folHlink="folHlink"/>
  <p:sldLayoutIdLst>
    <p:sldLayoutId id="2147483904" r:id="rId1"/>
    <p:sldLayoutId id="2147483970" r:id="rId2"/>
    <p:sldLayoutId id="2147483943" r:id="rId3"/>
    <p:sldLayoutId id="2147483944" r:id="rId4"/>
    <p:sldLayoutId id="2147483945" r:id="rId5"/>
    <p:sldLayoutId id="2147483946" r:id="rId6"/>
    <p:sldLayoutId id="2147483947" r:id="rId7"/>
    <p:sldLayoutId id="2147483973" r:id="rId8"/>
    <p:sldLayoutId id="2147483949" r:id="rId9"/>
    <p:sldLayoutId id="2147483913" r:id="rId10"/>
    <p:sldLayoutId id="2147483914" r:id="rId11"/>
    <p:sldLayoutId id="2147483915"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12" name="Imag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13" name="Espace réservé du pied de page 4"/>
          <p:cNvSpPr>
            <a:spLocks noGrp="1"/>
          </p:cNvSpPr>
          <p:nvPr>
            <p:ph type="ftr" sz="quarter" idx="3"/>
          </p:nvPr>
        </p:nvSpPr>
        <p:spPr>
          <a:xfrm>
            <a:off x="566800" y="4788000"/>
            <a:ext cx="5893226" cy="262800"/>
          </a:xfrm>
          <a:prstGeom prst="rect">
            <a:avLst/>
          </a:prstGeom>
        </p:spPr>
        <p:txBody>
          <a:bodyPr vert="horz" lIns="0" tIns="0" rIns="0" bIns="0" rtlCol="0" anchor="ctr"/>
          <a:lstStyle>
            <a:lvl1pPr algn="l">
              <a:defRPr sz="800" b="1">
                <a:solidFill>
                  <a:schemeClr val="tx1"/>
                </a:solidFill>
              </a:defRPr>
            </a:lvl1p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3523807491"/>
      </p:ext>
    </p:extLst>
  </p:cSld>
  <p:clrMap bg1="lt1" tx1="dk1" bg2="lt2" tx2="dk2" accent1="accent1" accent2="accent2" accent3="accent3" accent4="accent4" accent5="accent5" accent6="accent6" hlink="hlink" folHlink="folHlink"/>
  <p:sldLayoutIdLst>
    <p:sldLayoutId id="2147483917" r:id="rId1"/>
    <p:sldLayoutId id="2147483971" r:id="rId2"/>
    <p:sldLayoutId id="2147483951" r:id="rId3"/>
    <p:sldLayoutId id="2147483952" r:id="rId4"/>
    <p:sldLayoutId id="2147483953" r:id="rId5"/>
    <p:sldLayoutId id="2147483954" r:id="rId6"/>
    <p:sldLayoutId id="2147483955" r:id="rId7"/>
    <p:sldLayoutId id="2147483974" r:id="rId8"/>
    <p:sldLayoutId id="2147483957" r:id="rId9"/>
    <p:sldLayoutId id="2147483967" r:id="rId10"/>
    <p:sldLayoutId id="2147483926" r:id="rId11"/>
    <p:sldLayoutId id="2147483966" r:id="rId12"/>
    <p:sldLayoutId id="2147484033" r:id="rId13"/>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12" name="Imag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13" name="Espace réservé du pied de page 4"/>
          <p:cNvSpPr>
            <a:spLocks noGrp="1"/>
          </p:cNvSpPr>
          <p:nvPr>
            <p:ph type="ftr" sz="quarter" idx="3"/>
          </p:nvPr>
        </p:nvSpPr>
        <p:spPr>
          <a:xfrm>
            <a:off x="566800" y="4788000"/>
            <a:ext cx="5893226" cy="262800"/>
          </a:xfrm>
          <a:prstGeom prst="rect">
            <a:avLst/>
          </a:prstGeom>
        </p:spPr>
        <p:txBody>
          <a:bodyPr vert="horz" lIns="0" tIns="0" rIns="0" bIns="0" rtlCol="0" anchor="ctr"/>
          <a:lstStyle>
            <a:lvl1pPr algn="l">
              <a:defRPr sz="800" b="1">
                <a:solidFill>
                  <a:schemeClr val="tx1"/>
                </a:solidFill>
              </a:defRPr>
            </a:lvl1p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4151196401"/>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12" name="Imag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13" name="Espace réservé du pied de page 4"/>
          <p:cNvSpPr>
            <a:spLocks noGrp="1"/>
          </p:cNvSpPr>
          <p:nvPr>
            <p:ph type="ftr" sz="quarter" idx="3"/>
          </p:nvPr>
        </p:nvSpPr>
        <p:spPr>
          <a:xfrm>
            <a:off x="566800" y="4788000"/>
            <a:ext cx="5893226" cy="262800"/>
          </a:xfrm>
          <a:prstGeom prst="rect">
            <a:avLst/>
          </a:prstGeom>
        </p:spPr>
        <p:txBody>
          <a:bodyPr vert="horz" lIns="0" tIns="0" rIns="0" bIns="0" rtlCol="0" anchor="ctr"/>
          <a:lstStyle>
            <a:lvl1pPr algn="l">
              <a:defRPr sz="800" b="1">
                <a:solidFill>
                  <a:schemeClr val="tx1"/>
                </a:solidFill>
              </a:defRPr>
            </a:lvl1pPr>
          </a:lstStyle>
          <a:p>
            <a:r>
              <a:rPr lang="fr-FR" noProof="0" smtClean="0"/>
              <a:t>MALÉ MALDIVES- NEW DESTINATION AIR FRANCE</a:t>
            </a:r>
            <a:endParaRPr lang="fr-FR" noProof="0" dirty="0"/>
          </a:p>
        </p:txBody>
      </p:sp>
    </p:spTree>
    <p:extLst>
      <p:ext uri="{BB962C8B-B14F-4D97-AF65-F5344CB8AC3E}">
        <p14:creationId xmlns:p14="http://schemas.microsoft.com/office/powerpoint/2010/main" val="3842636536"/>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0938" y="270000"/>
            <a:ext cx="7776100" cy="468000"/>
          </a:xfrm>
          <a:prstGeom prst="rect">
            <a:avLst/>
          </a:prstGeom>
        </p:spPr>
        <p:txBody>
          <a:bodyPr vert="horz" lIns="0" tIns="0" rIns="0" bIns="0" rtlCol="0" anchor="ctr">
            <a:noAutofit/>
          </a:bodyPr>
          <a:lstStyle/>
          <a:p>
            <a:r>
              <a:rPr lang="fr-FR" noProof="0" dirty="0" smtClean="0"/>
              <a:t>TITRE DE LA PARTIE – Sous-titre si nécessaire</a:t>
            </a:r>
            <a:endParaRPr lang="fr-FR" noProof="0" dirty="0"/>
          </a:p>
        </p:txBody>
      </p:sp>
      <p:sp>
        <p:nvSpPr>
          <p:cNvPr id="3" name="Text Placeholder 2"/>
          <p:cNvSpPr>
            <a:spLocks noGrp="1"/>
          </p:cNvSpPr>
          <p:nvPr>
            <p:ph type="body" idx="1"/>
          </p:nvPr>
        </p:nvSpPr>
        <p:spPr>
          <a:xfrm>
            <a:off x="1152000" y="2571750"/>
            <a:ext cx="7315728" cy="2011147"/>
          </a:xfrm>
          <a:prstGeom prst="rect">
            <a:avLst/>
          </a:prstGeom>
        </p:spPr>
        <p:txBody>
          <a:bodyPr vert="horz" lIns="0" tIns="0" rIns="0" bIns="0" rtlCol="0">
            <a:noAutofit/>
          </a:bodyPr>
          <a:lstStyle/>
          <a:p>
            <a:pPr lvl="0"/>
            <a:r>
              <a:rPr lang="fr-FR" noProof="0" dirty="0" smtClean="0"/>
              <a:t>Premier niveau de texte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lide Number Placeholder 5"/>
          <p:cNvSpPr>
            <a:spLocks noGrp="1"/>
          </p:cNvSpPr>
          <p:nvPr>
            <p:ph type="sldNum" sz="quarter" idx="4"/>
          </p:nvPr>
        </p:nvSpPr>
        <p:spPr>
          <a:xfrm>
            <a:off x="-423" y="4788000"/>
            <a:ext cx="432000" cy="252000"/>
          </a:xfrm>
          <a:prstGeom prst="rect">
            <a:avLst/>
          </a:prstGeom>
        </p:spPr>
        <p:txBody>
          <a:bodyPr vert="horz" lIns="0" tIns="0" rIns="0" bIns="0" rtlCol="0" anchor="ctr"/>
          <a:lstStyle>
            <a:lvl1pPr algn="r">
              <a:defRPr sz="900">
                <a:solidFill>
                  <a:schemeClr val="tx1"/>
                </a:solidFill>
              </a:defRPr>
            </a:lvl1pPr>
          </a:lstStyle>
          <a:p>
            <a:fld id="{FF8B845F-D869-4F49-897F-1C66C73A05ED}" type="slidenum">
              <a:rPr lang="fr-FR" noProof="0" smtClean="0"/>
              <a:pPr/>
              <a:t>‹#›</a:t>
            </a:fld>
            <a:endParaRPr lang="fr-FR" noProof="0" dirty="0"/>
          </a:p>
        </p:txBody>
      </p:sp>
      <p:sp>
        <p:nvSpPr>
          <p:cNvPr id="8" name="Line 4"/>
          <p:cNvSpPr>
            <a:spLocks noChangeShapeType="1"/>
          </p:cNvSpPr>
          <p:nvPr userDrawn="1"/>
        </p:nvSpPr>
        <p:spPr bwMode="auto">
          <a:xfrm>
            <a:off x="499188" y="4842000"/>
            <a:ext cx="0" cy="144000"/>
          </a:xfrm>
          <a:prstGeom prst="line">
            <a:avLst/>
          </a:prstGeom>
          <a:noFill/>
          <a:ln w="25400">
            <a:solidFill>
              <a:schemeClr val="accent1"/>
            </a:solidFill>
            <a:miter lim="800000"/>
            <a:headEnd/>
            <a:tailEnd/>
          </a:ln>
          <a:extLst>
            <a:ext uri="{909E8E84-426E-40DD-AFC4-6F175D3DCCD1}">
              <a14:hiddenFill xmlns:a14="http://schemas.microsoft.com/office/drawing/2010/main">
                <a:noFill/>
              </a14:hiddenFill>
            </a:ext>
          </a:extLst>
        </p:spPr>
        <p:txBody>
          <a:bodyPr lIns="0" tIns="0" rIns="0" bIns="0"/>
          <a:lstStyle/>
          <a:p>
            <a:endParaRPr lang="fr-FR" sz="788" noProof="0" dirty="0"/>
          </a:p>
        </p:txBody>
      </p:sp>
      <p:sp>
        <p:nvSpPr>
          <p:cNvPr id="9" name="Rectangle 12"/>
          <p:cNvSpPr>
            <a:spLocks/>
          </p:cNvSpPr>
          <p:nvPr userDrawn="1"/>
        </p:nvSpPr>
        <p:spPr bwMode="auto">
          <a:xfrm>
            <a:off x="504000" y="252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sp>
        <p:nvSpPr>
          <p:cNvPr id="10" name="Rectangle 13"/>
          <p:cNvSpPr>
            <a:spLocks/>
          </p:cNvSpPr>
          <p:nvPr userDrawn="1"/>
        </p:nvSpPr>
        <p:spPr bwMode="auto">
          <a:xfrm>
            <a:off x="0" y="252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noProof="0" dirty="0">
              <a:solidFill>
                <a:srgbClr val="000000"/>
              </a:solidFill>
            </a:endParaRPr>
          </a:p>
        </p:txBody>
      </p:sp>
      <p:pic>
        <p:nvPicPr>
          <p:cNvPr id="12" name="Imag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11" name="Espace réservé du pied de page 3"/>
          <p:cNvSpPr txBox="1">
            <a:spLocks/>
          </p:cNvSpPr>
          <p:nvPr userDrawn="1"/>
        </p:nvSpPr>
        <p:spPr>
          <a:xfrm>
            <a:off x="576325" y="4793235"/>
            <a:ext cx="6938900" cy="262800"/>
          </a:xfrm>
          <a:prstGeom prst="rect">
            <a:avLst/>
          </a:prstGeom>
        </p:spPr>
        <p:txBody>
          <a:bodyPr vert="horz" lIns="0" tIns="0" rIns="0" bIns="0" rtlCol="0" anchor="ctr"/>
          <a:lstStyle>
            <a:defPPr>
              <a:defRPr lang="fr-FR"/>
            </a:defPPr>
            <a:lvl1pPr marL="0" algn="l" defTabSz="685800" rtl="0" eaLnBrk="1" latinLnBrk="0" hangingPunct="1">
              <a:defRPr sz="8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dirty="0" smtClean="0"/>
              <a:t>MARRAKECH, MAROC- NOUVELLE DESTINATION AIR FRANCE</a:t>
            </a:r>
            <a:endParaRPr lang="fr-FR" dirty="0"/>
          </a:p>
        </p:txBody>
      </p:sp>
    </p:spTree>
    <p:extLst>
      <p:ext uri="{BB962C8B-B14F-4D97-AF65-F5344CB8AC3E}">
        <p14:creationId xmlns:p14="http://schemas.microsoft.com/office/powerpoint/2010/main" val="4052301991"/>
      </p:ext>
    </p:extLst>
  </p:cSld>
  <p:clrMap bg1="lt1" tx1="dk1" bg2="lt2" tx2="dk2" accent1="accent1" accent2="accent2" accent3="accent3" accent4="accent4" accent5="accent5" accent6="accent6" hlink="hlink" folHlink="folHlink"/>
  <p:sldLayoutIdLst>
    <p:sldLayoutId id="2147483930" r:id="rId1"/>
    <p:sldLayoutId id="2147483972" r:id="rId2"/>
    <p:sldLayoutId id="2147483959" r:id="rId3"/>
    <p:sldLayoutId id="2147483960" r:id="rId4"/>
    <p:sldLayoutId id="2147483961" r:id="rId5"/>
    <p:sldLayoutId id="2147483962" r:id="rId6"/>
    <p:sldLayoutId id="2147483963" r:id="rId7"/>
    <p:sldLayoutId id="2147483975" r:id="rId8"/>
    <p:sldLayoutId id="2147483965" r:id="rId9"/>
    <p:sldLayoutId id="2147483939" r:id="rId10"/>
    <p:sldLayoutId id="2147483968" r:id="rId11"/>
    <p:sldLayoutId id="2147483969"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1600" kern="120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SzPct val="115000"/>
        <a:buFontTx/>
        <a:buNone/>
        <a:defRPr sz="1600" b="0" kern="1200" baseline="0">
          <a:solidFill>
            <a:schemeClr val="tx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317">
          <p15:clr>
            <a:srgbClr val="F26B43"/>
          </p15:clr>
        </p15:guide>
        <p15:guide id="4" orient="horz" pos="3117">
          <p15:clr>
            <a:srgbClr val="F26B43"/>
          </p15:clr>
        </p15:guide>
        <p15:guide id="5" pos="5624">
          <p15:clr>
            <a:srgbClr val="F26B43"/>
          </p15:clr>
        </p15:guide>
        <p15:guide id="6" pos="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56.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p:spPr>
      </p:pic>
      <p:sp>
        <p:nvSpPr>
          <p:cNvPr id="16" name="Rectangle 12"/>
          <p:cNvSpPr>
            <a:spLocks/>
          </p:cNvSpPr>
          <p:nvPr/>
        </p:nvSpPr>
        <p:spPr bwMode="auto">
          <a:xfrm>
            <a:off x="1521000" y="1020938"/>
            <a:ext cx="378000" cy="378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en-GB" altLang="fr-FR" sz="1575" dirty="0">
              <a:solidFill>
                <a:srgbClr val="000000"/>
              </a:solidFill>
            </a:endParaRPr>
          </a:p>
        </p:txBody>
      </p:sp>
      <p:sp>
        <p:nvSpPr>
          <p:cNvPr id="17" name="Rectangle 13"/>
          <p:cNvSpPr>
            <a:spLocks/>
          </p:cNvSpPr>
          <p:nvPr/>
        </p:nvSpPr>
        <p:spPr bwMode="auto">
          <a:xfrm>
            <a:off x="1143000" y="1020938"/>
            <a:ext cx="378000" cy="378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en-GB" altLang="fr-FR" sz="1575" dirty="0">
              <a:solidFill>
                <a:srgbClr val="000000"/>
              </a:solidFill>
            </a:endParaRPr>
          </a:p>
        </p:txBody>
      </p:sp>
      <p:sp>
        <p:nvSpPr>
          <p:cNvPr id="20" name="Shape 106"/>
          <p:cNvSpPr txBox="1"/>
          <p:nvPr/>
        </p:nvSpPr>
        <p:spPr>
          <a:xfrm>
            <a:off x="2213325" y="742950"/>
            <a:ext cx="5473350" cy="729000"/>
          </a:xfrm>
          <a:prstGeom prst="rect">
            <a:avLst/>
          </a:prstGeom>
          <a:noFill/>
          <a:ln>
            <a:noFill/>
          </a:ln>
        </p:spPr>
        <p:txBody>
          <a:bodyPr lIns="0" tIns="0" rIns="0" bIns="0" anchor="t" anchorCtr="0">
            <a:noAutofit/>
          </a:bodyPr>
          <a:lstStyle/>
          <a:p>
            <a:pPr>
              <a:lnSpc>
                <a:spcPct val="90000"/>
              </a:lnSpc>
              <a:buClr>
                <a:schemeClr val="lt1"/>
              </a:buClr>
              <a:buSzPct val="25000"/>
            </a:pPr>
            <a:r>
              <a:rPr lang="ru-RU" sz="5400" b="1" dirty="0">
                <a:solidFill>
                  <a:schemeClr val="bg1"/>
                </a:solidFill>
              </a:rPr>
              <a:t>МАЛЕ</a:t>
            </a:r>
            <a:endParaRPr lang="fr-FR" sz="5400" b="1" dirty="0">
              <a:solidFill>
                <a:schemeClr val="bg1"/>
              </a:solidFill>
            </a:endParaRPr>
          </a:p>
        </p:txBody>
      </p:sp>
      <p:sp>
        <p:nvSpPr>
          <p:cNvPr id="21" name="Shape 110"/>
          <p:cNvSpPr txBox="1"/>
          <p:nvPr/>
        </p:nvSpPr>
        <p:spPr>
          <a:xfrm>
            <a:off x="1710000" y="1882611"/>
            <a:ext cx="2880469" cy="702945"/>
          </a:xfrm>
          <a:prstGeom prst="rect">
            <a:avLst/>
          </a:prstGeom>
          <a:solidFill>
            <a:srgbClr val="92C9EB"/>
          </a:solidFill>
          <a:ln>
            <a:noFill/>
          </a:ln>
        </p:spPr>
        <p:txBody>
          <a:bodyPr lIns="68569" tIns="0" rIns="68569" bIns="0" anchor="ctr" anchorCtr="0">
            <a:noAutofit/>
          </a:bodyPr>
          <a:lstStyle/>
          <a:p>
            <a:pPr>
              <a:buSzPct val="25000"/>
            </a:pPr>
            <a:r>
              <a:rPr lang="ru-RU" sz="1050" b="1" dirty="0">
                <a:solidFill>
                  <a:srgbClr val="FFFFFF"/>
                </a:solidFill>
                <a:ea typeface="Arial"/>
                <a:cs typeface="Arial"/>
                <a:sym typeface="Arial"/>
              </a:rPr>
              <a:t>МАЛЕ</a:t>
            </a:r>
            <a:r>
              <a:rPr lang="en-GB" sz="1050" b="1" dirty="0">
                <a:solidFill>
                  <a:srgbClr val="FFFFFF"/>
                </a:solidFill>
                <a:ea typeface="Arial"/>
                <a:cs typeface="Arial"/>
                <a:sym typeface="Arial"/>
              </a:rPr>
              <a:t>, </a:t>
            </a:r>
            <a:r>
              <a:rPr lang="en-GB" sz="1050" b="1" dirty="0">
                <a:solidFill>
                  <a:srgbClr val="FFFFFF"/>
                </a:solidFill>
                <a:ea typeface="Arial"/>
                <a:cs typeface="Arial"/>
                <a:sym typeface="Arial"/>
              </a:rPr>
              <a:t>M</a:t>
            </a:r>
            <a:r>
              <a:rPr lang="ru-RU" sz="1050" b="1" dirty="0">
                <a:solidFill>
                  <a:srgbClr val="FFFFFF"/>
                </a:solidFill>
                <a:ea typeface="Arial"/>
                <a:cs typeface="Arial"/>
                <a:sym typeface="Arial"/>
              </a:rPr>
              <a:t>АЛЬДИВЫ</a:t>
            </a:r>
            <a:endParaRPr lang="ru-RU" sz="1050" dirty="0">
              <a:solidFill>
                <a:srgbClr val="040F38"/>
              </a:solidFill>
              <a:latin typeface="Arial" panose="020B0604020202020204" pitchFamily="34" charset="0"/>
              <a:cs typeface="Arial" panose="020B0604020202020204" pitchFamily="34" charset="0"/>
            </a:endParaRPr>
          </a:p>
          <a:p>
            <a:pPr>
              <a:buSzPct val="25000"/>
            </a:pPr>
            <a:r>
              <a:rPr lang="ru-RU" sz="1050" dirty="0">
                <a:solidFill>
                  <a:srgbClr val="040F38"/>
                </a:solidFill>
                <a:latin typeface="Arial" panose="020B0604020202020204" pitchFamily="34" charset="0"/>
                <a:cs typeface="Arial" panose="020B0604020202020204" pitchFamily="34" charset="0"/>
              </a:rPr>
              <a:t>НОВОЕ НАПРАВЛЕНИЕ</a:t>
            </a:r>
            <a:r>
              <a:rPr lang="en-GB" sz="1050" dirty="0">
                <a:solidFill>
                  <a:srgbClr val="040F38"/>
                </a:solidFill>
                <a:latin typeface="Arial" panose="020B0604020202020204" pitchFamily="34" charset="0"/>
                <a:cs typeface="Arial" panose="020B0604020202020204" pitchFamily="34" charset="0"/>
              </a:rPr>
              <a:t> AIR FRANCE</a:t>
            </a:r>
            <a:br>
              <a:rPr lang="en-GB" sz="1050" dirty="0">
                <a:solidFill>
                  <a:srgbClr val="040F38"/>
                </a:solidFill>
                <a:latin typeface="Arial" panose="020B0604020202020204" pitchFamily="34" charset="0"/>
                <a:cs typeface="Arial" panose="020B0604020202020204" pitchFamily="34" charset="0"/>
              </a:rPr>
            </a:br>
            <a:r>
              <a:rPr lang="ru-RU" sz="1050" dirty="0">
                <a:solidFill>
                  <a:srgbClr val="040F38"/>
                </a:solidFill>
                <a:latin typeface="Arial" panose="020B0604020202020204" pitchFamily="34" charset="0"/>
                <a:cs typeface="Arial" panose="020B0604020202020204" pitchFamily="34" charset="0"/>
              </a:rPr>
              <a:t>С 01</a:t>
            </a:r>
            <a:r>
              <a:rPr lang="en-US" altLang="fr-FR" sz="1050" dirty="0">
                <a:solidFill>
                  <a:srgbClr val="040F38"/>
                </a:solidFill>
                <a:latin typeface="Arial" panose="020B0604020202020204" pitchFamily="34" charset="0"/>
                <a:cs typeface="Arial" panose="020B0604020202020204" pitchFamily="34" charset="0"/>
                <a:sym typeface="Arial Bold" charset="0"/>
              </a:rPr>
              <a:t> </a:t>
            </a:r>
            <a:r>
              <a:rPr lang="ru-RU" altLang="fr-FR" sz="1050" dirty="0">
                <a:solidFill>
                  <a:srgbClr val="040F38"/>
                </a:solidFill>
                <a:latin typeface="Arial" panose="020B0604020202020204" pitchFamily="34" charset="0"/>
                <a:cs typeface="Arial" panose="020B0604020202020204" pitchFamily="34" charset="0"/>
                <a:sym typeface="Arial Bold" charset="0"/>
              </a:rPr>
              <a:t>НОЯБРЯ</a:t>
            </a:r>
            <a:r>
              <a:rPr lang="en-US" altLang="fr-FR" sz="1050" dirty="0">
                <a:solidFill>
                  <a:srgbClr val="040F38"/>
                </a:solidFill>
                <a:latin typeface="Arial" panose="020B0604020202020204" pitchFamily="34" charset="0"/>
                <a:cs typeface="Arial" panose="020B0604020202020204" pitchFamily="34" charset="0"/>
                <a:sym typeface="Arial Bold" charset="0"/>
              </a:rPr>
              <a:t> 17 </a:t>
            </a:r>
            <a:r>
              <a:rPr lang="ru-RU" altLang="fr-FR" sz="1050" dirty="0">
                <a:solidFill>
                  <a:srgbClr val="040F38"/>
                </a:solidFill>
                <a:latin typeface="Arial" panose="020B0604020202020204" pitchFamily="34" charset="0"/>
                <a:cs typeface="Arial" panose="020B0604020202020204" pitchFamily="34" charset="0"/>
                <a:sym typeface="Arial Bold" charset="0"/>
              </a:rPr>
              <a:t>ДО</a:t>
            </a:r>
            <a:r>
              <a:rPr lang="en-US" altLang="fr-FR" sz="1050" dirty="0">
                <a:solidFill>
                  <a:srgbClr val="040F38"/>
                </a:solidFill>
                <a:latin typeface="Arial" panose="020B0604020202020204" pitchFamily="34" charset="0"/>
                <a:cs typeface="Arial" panose="020B0604020202020204" pitchFamily="34" charset="0"/>
                <a:sym typeface="Arial Bold" charset="0"/>
              </a:rPr>
              <a:t> 28 </a:t>
            </a:r>
            <a:r>
              <a:rPr lang="ru-RU" altLang="fr-FR" sz="1050" dirty="0">
                <a:solidFill>
                  <a:srgbClr val="040F38"/>
                </a:solidFill>
                <a:latin typeface="Arial" panose="020B0604020202020204" pitchFamily="34" charset="0"/>
                <a:cs typeface="Arial" panose="020B0604020202020204" pitchFamily="34" charset="0"/>
                <a:sym typeface="Arial Bold" charset="0"/>
              </a:rPr>
              <a:t>АПРЕЛЯ</a:t>
            </a:r>
            <a:r>
              <a:rPr lang="en-US" altLang="fr-FR" sz="1050" dirty="0">
                <a:solidFill>
                  <a:srgbClr val="040F38"/>
                </a:solidFill>
                <a:latin typeface="Arial" panose="020B0604020202020204" pitchFamily="34" charset="0"/>
                <a:cs typeface="Arial" panose="020B0604020202020204" pitchFamily="34" charset="0"/>
                <a:sym typeface="Arial Bold" charset="0"/>
              </a:rPr>
              <a:t> 2018</a:t>
            </a:r>
            <a:endParaRPr lang="en-US" altLang="fr-FR" sz="1050" dirty="0">
              <a:solidFill>
                <a:srgbClr val="040F38"/>
              </a:solidFill>
              <a:latin typeface="Arial" panose="020B0604020202020204" pitchFamily="34" charset="0"/>
              <a:cs typeface="Arial" panose="020B0604020202020204" pitchFamily="34" charset="0"/>
              <a:sym typeface="Arial Bold" charset="0"/>
            </a:endParaRPr>
          </a:p>
        </p:txBody>
      </p:sp>
      <p:pic>
        <p:nvPicPr>
          <p:cNvPr id="8" name="Imag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978" y="4736592"/>
            <a:ext cx="1997964" cy="406908"/>
          </a:xfrm>
          <a:prstGeom prst="rect">
            <a:avLst/>
          </a:prstGeom>
        </p:spPr>
      </p:pic>
    </p:spTree>
    <p:extLst>
      <p:ext uri="{BB962C8B-B14F-4D97-AF65-F5344CB8AC3E}">
        <p14:creationId xmlns:p14="http://schemas.microsoft.com/office/powerpoint/2010/main" val="2088310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286404" y="262864"/>
            <a:ext cx="7776100" cy="468000"/>
          </a:xfrm>
          <a:prstGeom prst="rect">
            <a:avLst/>
          </a:prstGeom>
          <a:noFill/>
          <a:ln>
            <a:noFill/>
          </a:ln>
        </p:spPr>
        <p:txBody>
          <a:bodyPr lIns="0" tIns="0" rIns="0" bIns="0" anchor="ctr" anchorCtr="0">
            <a:noAutofit/>
          </a:bodyPr>
          <a:lstStyle/>
          <a:p>
            <a:pPr lvl="0">
              <a:spcBef>
                <a:spcPts val="0"/>
              </a:spcBef>
              <a:buClr>
                <a:schemeClr val="accent1"/>
              </a:buClr>
              <a:buSzPct val="25000"/>
            </a:pPr>
            <a:r>
              <a:rPr lang="ru-RU" sz="2000" dirty="0" smtClean="0">
                <a:latin typeface="Arial" panose="020B0604020202020204" pitchFamily="34" charset="0"/>
                <a:cs typeface="Arial" panose="020B0604020202020204" pitchFamily="34" charset="0"/>
              </a:rPr>
              <a:t>МАЛЕ  - НОВОЕ НАПРАВЛЕНИЕ </a:t>
            </a:r>
            <a:r>
              <a:rPr lang="fr-FR" sz="2000" dirty="0" smtClean="0">
                <a:latin typeface="Arial" panose="020B0604020202020204" pitchFamily="34" charset="0"/>
                <a:cs typeface="Arial" panose="020B0604020202020204" pitchFamily="34" charset="0"/>
              </a:rPr>
              <a:t>AIR FRANCE</a:t>
            </a:r>
            <a:endParaRPr lang="en-GB" sz="2000" dirty="0">
              <a:latin typeface="Arial" panose="020B0604020202020204" pitchFamily="34" charset="0"/>
              <a:cs typeface="Arial" panose="020B0604020202020204" pitchFamily="34" charset="0"/>
            </a:endParaRPr>
          </a:p>
        </p:txBody>
      </p:sp>
      <p:sp>
        <p:nvSpPr>
          <p:cNvPr id="140" name="Shape 140"/>
          <p:cNvSpPr txBox="1">
            <a:spLocks noGrp="1"/>
          </p:cNvSpPr>
          <p:nvPr>
            <p:ph idx="1"/>
          </p:nvPr>
        </p:nvSpPr>
        <p:spPr>
          <a:xfrm>
            <a:off x="681489" y="1890897"/>
            <a:ext cx="4814460" cy="2841556"/>
          </a:xfrm>
          <a:prstGeom prst="rect">
            <a:avLst/>
          </a:prstGeom>
          <a:noFill/>
          <a:ln>
            <a:noFill/>
          </a:ln>
        </p:spPr>
        <p:txBody>
          <a:bodyPr lIns="0" tIns="0" rIns="0" bIns="0" anchor="t" anchorCtr="0">
            <a:noAutofit/>
          </a:bodyPr>
          <a:lstStyle/>
          <a:p>
            <a:pPr lvl="1" indent="-182563">
              <a:spcBef>
                <a:spcPts val="600"/>
              </a:spcBef>
            </a:pPr>
            <a:r>
              <a:rPr lang="ru-RU" sz="1400" dirty="0"/>
              <a:t>Государство в Южной Азии, располагающееся на группе атоллов в Индийском океане</a:t>
            </a:r>
            <a:r>
              <a:rPr lang="en-US" sz="1400" dirty="0"/>
              <a:t> (</a:t>
            </a:r>
            <a:r>
              <a:rPr lang="en-US" sz="1400" dirty="0" err="1"/>
              <a:t>Kaafu</a:t>
            </a:r>
            <a:r>
              <a:rPr lang="en-US" sz="1400" dirty="0"/>
              <a:t> Atoll)</a:t>
            </a:r>
          </a:p>
          <a:p>
            <a:pPr lvl="1" indent="-182563">
              <a:spcBef>
                <a:spcPts val="600"/>
              </a:spcBef>
            </a:pPr>
            <a:r>
              <a:rPr lang="ru-RU" sz="1400" dirty="0" smtClean="0"/>
              <a:t>Один </a:t>
            </a:r>
            <a:r>
              <a:rPr lang="ru-RU" sz="1400" dirty="0"/>
              <a:t>из самых густонаселенных городов </a:t>
            </a:r>
            <a:r>
              <a:rPr lang="ru-RU" sz="1400" dirty="0" smtClean="0"/>
              <a:t>мира</a:t>
            </a:r>
          </a:p>
          <a:p>
            <a:pPr lvl="1" indent="-182563">
              <a:spcBef>
                <a:spcPts val="600"/>
              </a:spcBef>
            </a:pPr>
            <a:r>
              <a:rPr lang="ru-RU" sz="1400" dirty="0" smtClean="0"/>
              <a:t>Государство </a:t>
            </a:r>
            <a:r>
              <a:rPr lang="ru-RU" sz="1400" dirty="0"/>
              <a:t>в Южной Азии, располагающееся на группе атоллов в Индийском океане</a:t>
            </a:r>
            <a:r>
              <a:rPr lang="en-US" sz="1400" dirty="0" smtClean="0"/>
              <a:t> </a:t>
            </a:r>
            <a:r>
              <a:rPr lang="en-US" sz="1400" dirty="0"/>
              <a:t>(Kaafu Atoll</a:t>
            </a:r>
            <a:r>
              <a:rPr lang="en-US" sz="1400" dirty="0" smtClean="0"/>
              <a:t>)</a:t>
            </a:r>
          </a:p>
          <a:p>
            <a:pPr lvl="1" indent="-182563">
              <a:spcBef>
                <a:spcPts val="600"/>
              </a:spcBef>
            </a:pPr>
            <a:r>
              <a:rPr lang="ru-RU" sz="1400" dirty="0" smtClean="0"/>
              <a:t>Код аэропорта</a:t>
            </a:r>
            <a:r>
              <a:rPr lang="fr-FR" sz="1400" dirty="0" smtClean="0"/>
              <a:t>: </a:t>
            </a:r>
            <a:r>
              <a:rPr lang="fr-FR" sz="1400" dirty="0"/>
              <a:t>MLE</a:t>
            </a:r>
          </a:p>
          <a:p>
            <a:pPr lvl="1" indent="-182563">
              <a:spcBef>
                <a:spcPts val="600"/>
              </a:spcBef>
            </a:pPr>
            <a:r>
              <a:rPr lang="ru-RU" sz="1400" dirty="0" smtClean="0"/>
              <a:t>Население</a:t>
            </a:r>
            <a:r>
              <a:rPr lang="fr-FR" sz="1400" dirty="0" smtClean="0"/>
              <a:t> </a:t>
            </a:r>
            <a:r>
              <a:rPr lang="fr-FR" sz="1400" dirty="0"/>
              <a:t>: </a:t>
            </a:r>
            <a:r>
              <a:rPr lang="fr-FR" sz="1400" dirty="0" smtClean="0"/>
              <a:t>133,412 </a:t>
            </a:r>
            <a:r>
              <a:rPr lang="ru-RU" sz="1400" dirty="0" smtClean="0"/>
              <a:t>человек</a:t>
            </a:r>
            <a:r>
              <a:rPr lang="en-GB" sz="1400" dirty="0" smtClean="0"/>
              <a:t> </a:t>
            </a:r>
          </a:p>
          <a:p>
            <a:pPr lvl="1" indent="-182563">
              <a:spcBef>
                <a:spcPts val="600"/>
              </a:spcBef>
            </a:pPr>
            <a:r>
              <a:rPr lang="ru-RU" sz="1400" dirty="0" smtClean="0"/>
              <a:t>Индустрия</a:t>
            </a:r>
            <a:r>
              <a:rPr lang="fr-FR" sz="1400" dirty="0" smtClean="0"/>
              <a:t>: </a:t>
            </a:r>
            <a:r>
              <a:rPr lang="ru-RU" sz="1400" dirty="0" smtClean="0"/>
              <a:t>туристический</a:t>
            </a:r>
            <a:r>
              <a:rPr lang="en-GB" sz="1400" dirty="0" smtClean="0"/>
              <a:t>, </a:t>
            </a:r>
            <a:r>
              <a:rPr lang="ru-RU" sz="1400" dirty="0" smtClean="0"/>
              <a:t>политический</a:t>
            </a:r>
            <a:r>
              <a:rPr lang="en-GB" sz="1400" dirty="0" smtClean="0"/>
              <a:t>, </a:t>
            </a:r>
            <a:r>
              <a:rPr lang="ru-RU" sz="1400" dirty="0" smtClean="0"/>
              <a:t>культурный</a:t>
            </a:r>
            <a:r>
              <a:rPr lang="en-GB" sz="1400" dirty="0" smtClean="0"/>
              <a:t>, </a:t>
            </a:r>
            <a:r>
              <a:rPr lang="ru-RU" sz="1400" dirty="0" smtClean="0"/>
              <a:t>экономический и финансовый центр</a:t>
            </a:r>
            <a:endParaRPr lang="en-GB" sz="1400" dirty="0"/>
          </a:p>
        </p:txBody>
      </p:sp>
      <p:sp>
        <p:nvSpPr>
          <p:cNvPr id="141" name="Shape 141"/>
          <p:cNvSpPr txBox="1">
            <a:spLocks noGrp="1"/>
          </p:cNvSpPr>
          <p:nvPr>
            <p:ph type="subTitle" idx="13"/>
          </p:nvPr>
        </p:nvSpPr>
        <p:spPr>
          <a:xfrm>
            <a:off x="372533" y="936097"/>
            <a:ext cx="5540747" cy="1067913"/>
          </a:xfrm>
          <a:prstGeom prst="rect">
            <a:avLst/>
          </a:prstGeom>
          <a:noFill/>
          <a:ln>
            <a:noFill/>
          </a:ln>
        </p:spPr>
        <p:txBody>
          <a:bodyPr lIns="0" tIns="0" rIns="0" bIns="0" anchor="ctr" anchorCtr="0">
            <a:noAutofit/>
          </a:bodyPr>
          <a:lstStyle/>
          <a:p>
            <a:pPr lvl="0">
              <a:spcBef>
                <a:spcPts val="0"/>
              </a:spcBef>
              <a:buSzPct val="25000"/>
            </a:pPr>
            <a:r>
              <a:rPr lang="ru-RU" sz="2400" dirty="0" smtClean="0">
                <a:latin typeface="Arial" panose="020B0604020202020204" pitchFamily="34" charset="0"/>
                <a:cs typeface="Arial" panose="020B0604020202020204" pitchFamily="34" charset="0"/>
              </a:rPr>
              <a:t>Мале - столица</a:t>
            </a:r>
            <a:r>
              <a:rPr lang="fr-FR" sz="2400" dirty="0" smtClean="0">
                <a:solidFill>
                  <a:srgbClr val="009BE1"/>
                </a:solidFill>
                <a:latin typeface="Arial" panose="020B0604020202020204" pitchFamily="34" charset="0"/>
                <a:cs typeface="Arial" panose="020B0604020202020204" pitchFamily="34" charset="0"/>
              </a:rPr>
              <a:t> </a:t>
            </a:r>
            <a:r>
              <a:rPr lang="ru-RU" sz="2400" dirty="0" smtClean="0">
                <a:solidFill>
                  <a:srgbClr val="009BE1"/>
                </a:solidFill>
                <a:latin typeface="Arial" panose="020B0604020202020204" pitchFamily="34" charset="0"/>
                <a:cs typeface="Arial" panose="020B0604020202020204" pitchFamily="34" charset="0"/>
              </a:rPr>
              <a:t>Мальдивских островов</a:t>
            </a:r>
            <a:endParaRPr lang="fr-FR" sz="2400" dirty="0">
              <a:solidFill>
                <a:srgbClr val="009BE1"/>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0"/>
          </p:nvPr>
        </p:nvSpPr>
        <p:spPr/>
        <p:txBody>
          <a:bodyPr/>
          <a:lstStyle/>
          <a:p>
            <a:fld id="{FF8B845F-D869-4F49-897F-1C66C73A05ED}" type="slidenum">
              <a:rPr lang="fr-FR" noProof="0" smtClean="0"/>
              <a:pPr/>
              <a:t>2</a:t>
            </a:fld>
            <a:endParaRPr lang="fr-FR" noProof="0" dirty="0"/>
          </a:p>
        </p:txBody>
      </p:sp>
      <p:pic>
        <p:nvPicPr>
          <p:cNvPr id="7" name="Espace réservé pour une image  6"/>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b="-679"/>
          <a:stretch/>
        </p:blipFill>
        <p:spPr>
          <a:xfrm>
            <a:off x="6101440" y="936097"/>
            <a:ext cx="2880000" cy="3420000"/>
          </a:xfrm>
        </p:spPr>
      </p:pic>
    </p:spTree>
    <p:extLst>
      <p:ext uri="{BB962C8B-B14F-4D97-AF65-F5344CB8AC3E}">
        <p14:creationId xmlns:p14="http://schemas.microsoft.com/office/powerpoint/2010/main" val="221814651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4485" y="218145"/>
            <a:ext cx="7776100" cy="468000"/>
          </a:xfrm>
        </p:spPr>
        <p:txBody>
          <a:bodyPr/>
          <a:lstStyle/>
          <a:p>
            <a:r>
              <a:rPr lang="ru-RU" sz="2800" dirty="0" smtClean="0">
                <a:latin typeface="Arial" panose="020B0604020202020204" pitchFamily="34" charset="0"/>
                <a:cs typeface="Arial" panose="020B0604020202020204" pitchFamily="34" charset="0"/>
              </a:rPr>
              <a:t>РАСПИСАНИЕ</a:t>
            </a:r>
            <a:endParaRPr lang="en-GB" sz="2800" dirty="0">
              <a:latin typeface="Arial" panose="020B0604020202020204" pitchFamily="34" charset="0"/>
              <a:cs typeface="Arial" panose="020B0604020202020204" pitchFamily="34" charset="0"/>
            </a:endParaRPr>
          </a:p>
        </p:txBody>
      </p:sp>
      <p:pic>
        <p:nvPicPr>
          <p:cNvPr id="4" name="Espace réservé pour une image  3"/>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41631" t="29346" r="18732" b="35919"/>
          <a:stretch/>
        </p:blipFill>
        <p:spPr>
          <a:xfrm>
            <a:off x="1008000" y="738000"/>
            <a:ext cx="6804000" cy="3834000"/>
          </a:xfrm>
        </p:spPr>
      </p:pic>
      <p:sp>
        <p:nvSpPr>
          <p:cNvPr id="14" name="Shape 163"/>
          <p:cNvSpPr txBox="1">
            <a:spLocks noGrp="1"/>
          </p:cNvSpPr>
          <p:nvPr>
            <p:ph type="body" sz="quarter" idx="15"/>
          </p:nvPr>
        </p:nvSpPr>
        <p:spPr>
          <a:xfrm>
            <a:off x="7884000" y="726658"/>
            <a:ext cx="1260000" cy="3834000"/>
          </a:xfrm>
          <a:prstGeom prst="rect">
            <a:avLst/>
          </a:prstGeom>
          <a:solidFill>
            <a:schemeClr val="accent2"/>
          </a:solidFill>
          <a:ln>
            <a:noFill/>
          </a:ln>
        </p:spPr>
        <p:txBody>
          <a:bodyPr lIns="72000" tIns="72000" rIns="72000" bIns="0" anchor="t" anchorCtr="0">
            <a:noAutofit/>
          </a:bodyPr>
          <a:lstStyle/>
          <a:p>
            <a:pPr>
              <a:lnSpc>
                <a:spcPct val="100000"/>
              </a:lnSpc>
            </a:pPr>
            <a:r>
              <a:rPr lang="ru-RU" sz="1000" b="1" dirty="0" smtClean="0"/>
              <a:t>РЕЙСЫ</a:t>
            </a:r>
            <a:r>
              <a:rPr lang="en-GB" sz="1000" b="1" dirty="0" smtClean="0"/>
              <a:t/>
            </a:r>
            <a:br>
              <a:rPr lang="en-GB" sz="1000" b="1" dirty="0" smtClean="0"/>
            </a:br>
            <a:r>
              <a:rPr lang="en-GB" sz="1000" b="1" dirty="0" smtClean="0"/>
              <a:t/>
            </a:r>
            <a:br>
              <a:rPr lang="en-GB" sz="1000" b="1" dirty="0" smtClean="0"/>
            </a:br>
            <a:r>
              <a:rPr lang="en-GB" sz="1000" b="1" dirty="0" smtClean="0"/>
              <a:t>AF222</a:t>
            </a:r>
            <a:br>
              <a:rPr lang="en-GB" sz="1000" b="1" dirty="0" smtClean="0"/>
            </a:br>
            <a:r>
              <a:rPr lang="en-GB" sz="1000" b="1" dirty="0" smtClean="0"/>
              <a:t>CDG – </a:t>
            </a:r>
            <a:r>
              <a:rPr lang="fr-FR" sz="1000" b="1" dirty="0" smtClean="0"/>
              <a:t>MLE</a:t>
            </a:r>
            <a:r>
              <a:rPr lang="en-GB" sz="900" dirty="0" smtClean="0"/>
              <a:t/>
            </a:r>
            <a:br>
              <a:rPr lang="en-GB" sz="900" dirty="0" smtClean="0"/>
            </a:br>
            <a:r>
              <a:rPr lang="ru-RU" sz="900" dirty="0"/>
              <a:t>Среда и </a:t>
            </a:r>
            <a:r>
              <a:rPr lang="ru-RU" sz="900" dirty="0" smtClean="0"/>
              <a:t>суббота</a:t>
            </a:r>
          </a:p>
          <a:p>
            <a:pPr>
              <a:lnSpc>
                <a:spcPct val="100000"/>
              </a:lnSpc>
            </a:pPr>
            <a:r>
              <a:rPr lang="en-GB" sz="900" dirty="0" smtClean="0"/>
              <a:t>20:5</a:t>
            </a:r>
            <a:r>
              <a:rPr lang="ru-RU" sz="900" dirty="0" smtClean="0"/>
              <a:t>5</a:t>
            </a:r>
            <a:r>
              <a:rPr lang="en-GB" sz="900" dirty="0" smtClean="0"/>
              <a:t> </a:t>
            </a:r>
            <a:r>
              <a:rPr lang="en-GB" sz="900" dirty="0" smtClean="0"/>
              <a:t>– </a:t>
            </a:r>
            <a:r>
              <a:rPr lang="en-GB" sz="900" dirty="0" smtClean="0"/>
              <a:t>10:</a:t>
            </a:r>
            <a:r>
              <a:rPr lang="ru-RU" sz="900" dirty="0" smtClean="0"/>
              <a:t>45</a:t>
            </a:r>
            <a:r>
              <a:rPr lang="en-GB" sz="900" dirty="0" smtClean="0"/>
              <a:t> </a:t>
            </a:r>
            <a:r>
              <a:rPr lang="en-GB" sz="900" dirty="0" smtClean="0"/>
              <a:t>(D+1)</a:t>
            </a:r>
            <a:br>
              <a:rPr lang="en-GB" sz="900" dirty="0" smtClean="0"/>
            </a:br>
            <a:r>
              <a:rPr lang="en-GB" sz="1000" b="1" dirty="0" smtClean="0"/>
              <a:t/>
            </a:r>
            <a:br>
              <a:rPr lang="en-GB" sz="1000" b="1" dirty="0" smtClean="0"/>
            </a:br>
            <a:r>
              <a:rPr lang="en-GB" sz="1000" b="1" dirty="0" smtClean="0"/>
              <a:t>AF223</a:t>
            </a:r>
            <a:br>
              <a:rPr lang="en-GB" sz="1000" b="1" dirty="0" smtClean="0"/>
            </a:br>
            <a:r>
              <a:rPr lang="en-GB" sz="1000" b="1" dirty="0" smtClean="0"/>
              <a:t>MLE </a:t>
            </a:r>
            <a:r>
              <a:rPr lang="en-GB" sz="1000" b="1" dirty="0" smtClean="0"/>
              <a:t>- CDG</a:t>
            </a:r>
            <a:r>
              <a:rPr lang="en-GB" sz="900" dirty="0" smtClean="0"/>
              <a:t/>
            </a:r>
            <a:br>
              <a:rPr lang="en-GB" sz="900" dirty="0" smtClean="0"/>
            </a:br>
            <a:r>
              <a:rPr lang="ru-RU" sz="900" dirty="0"/>
              <a:t>Четверг и воскресенье</a:t>
            </a:r>
            <a:r>
              <a:rPr lang="en-GB" sz="1000" dirty="0" smtClean="0"/>
              <a:t/>
            </a:r>
            <a:br>
              <a:rPr lang="en-GB" sz="1000" dirty="0" smtClean="0"/>
            </a:br>
            <a:r>
              <a:rPr lang="en-GB" sz="900" dirty="0" smtClean="0"/>
              <a:t>1</a:t>
            </a:r>
            <a:r>
              <a:rPr lang="ru-RU" sz="900" dirty="0" smtClean="0"/>
              <a:t>2</a:t>
            </a:r>
            <a:r>
              <a:rPr lang="en-GB" sz="900" dirty="0" smtClean="0"/>
              <a:t>:</a:t>
            </a:r>
            <a:r>
              <a:rPr lang="ru-RU" sz="900" dirty="0" smtClean="0"/>
              <a:t>3</a:t>
            </a:r>
            <a:r>
              <a:rPr lang="en-GB" sz="900" dirty="0" smtClean="0"/>
              <a:t>0 </a:t>
            </a:r>
            <a:r>
              <a:rPr lang="en-GB" sz="900" dirty="0" smtClean="0"/>
              <a:t>– </a:t>
            </a:r>
            <a:r>
              <a:rPr lang="en-GB" sz="900" dirty="0" smtClean="0"/>
              <a:t>19:</a:t>
            </a:r>
            <a:r>
              <a:rPr lang="ru-RU" sz="900" dirty="0" smtClean="0"/>
              <a:t>20</a:t>
            </a:r>
            <a:r>
              <a:rPr lang="en-GB" sz="900" dirty="0" smtClean="0"/>
              <a:t/>
            </a:r>
            <a:br>
              <a:rPr lang="en-GB" sz="900" dirty="0" smtClean="0"/>
            </a:br>
            <a:r>
              <a:rPr lang="en-GB" sz="1000" b="1" dirty="0" smtClean="0"/>
              <a:t/>
            </a:r>
            <a:br>
              <a:rPr lang="en-GB" sz="1000" b="1" dirty="0" smtClean="0"/>
            </a:br>
            <a:r>
              <a:rPr lang="ru-RU" sz="1000" b="1" dirty="0" smtClean="0"/>
              <a:t>Тип самолета</a:t>
            </a:r>
            <a:r>
              <a:rPr lang="en-GB" sz="1000" b="1" dirty="0" smtClean="0"/>
              <a:t> </a:t>
            </a:r>
            <a:r>
              <a:rPr lang="en-GB" sz="1000" b="1" dirty="0" smtClean="0"/>
              <a:t/>
            </a:r>
            <a:br>
              <a:rPr lang="en-GB" sz="1000" b="1" dirty="0" smtClean="0"/>
            </a:br>
            <a:r>
              <a:rPr lang="en-GB" sz="1000" b="0" i="0" u="none" strike="noStrike" cap="none" baseline="0" dirty="0" smtClean="0">
                <a:solidFill>
                  <a:schemeClr val="lt1"/>
                </a:solidFill>
                <a:sym typeface="Arial"/>
              </a:rPr>
              <a:t>Boeing B777-200</a:t>
            </a:r>
          </a:p>
          <a:p>
            <a:pPr>
              <a:lnSpc>
                <a:spcPct val="100000"/>
              </a:lnSpc>
            </a:pPr>
            <a:r>
              <a:rPr lang="ru-RU" sz="1000" dirty="0" smtClean="0"/>
              <a:t>Количество мест</a:t>
            </a:r>
            <a:r>
              <a:rPr lang="en-GB" sz="1000" dirty="0" smtClean="0"/>
              <a:t>:</a:t>
            </a:r>
            <a:r>
              <a:rPr lang="en-GB" sz="1000" dirty="0" smtClean="0"/>
              <a:t/>
            </a:r>
            <a:br>
              <a:rPr lang="en-GB" sz="1000" dirty="0" smtClean="0"/>
            </a:br>
            <a:r>
              <a:rPr lang="en-GB" sz="1000" dirty="0" smtClean="0"/>
              <a:t>28C / 24W / 260Y</a:t>
            </a:r>
          </a:p>
          <a:p>
            <a:pPr marL="0" marR="0" lvl="0" indent="0" algn="l" rtl="0">
              <a:lnSpc>
                <a:spcPct val="100000"/>
              </a:lnSpc>
              <a:spcBef>
                <a:spcPts val="0"/>
              </a:spcBef>
              <a:buClr>
                <a:schemeClr val="lt1"/>
              </a:buClr>
              <a:buSzPct val="25000"/>
              <a:buFont typeface="Arial"/>
              <a:buNone/>
            </a:pPr>
            <a:endParaRPr lang="en-GB" sz="1000" b="0" i="0" u="none" strike="noStrike" cap="none" baseline="0" dirty="0" smtClean="0">
              <a:solidFill>
                <a:schemeClr val="lt1"/>
              </a:solidFill>
              <a:sym typeface="Arial"/>
            </a:endParaRPr>
          </a:p>
          <a:p>
            <a:pPr marL="0" marR="0" lvl="0" indent="0" algn="l" rtl="0">
              <a:lnSpc>
                <a:spcPct val="100000"/>
              </a:lnSpc>
              <a:spcBef>
                <a:spcPts val="0"/>
              </a:spcBef>
              <a:buClr>
                <a:schemeClr val="lt1"/>
              </a:buClr>
              <a:buSzPct val="25000"/>
              <a:buFont typeface="Arial"/>
              <a:buNone/>
            </a:pPr>
            <a:r>
              <a:rPr lang="en-GB" sz="1000" dirty="0" smtClean="0">
                <a:solidFill>
                  <a:schemeClr val="lt1"/>
                </a:solidFill>
                <a:sym typeface="Arial"/>
              </a:rPr>
              <a:t>Air </a:t>
            </a:r>
            <a:r>
              <a:rPr lang="en-GB" sz="1000" dirty="0" smtClean="0">
                <a:solidFill>
                  <a:schemeClr val="lt1"/>
                </a:solidFill>
                <a:sym typeface="Arial"/>
              </a:rPr>
              <a:t>France</a:t>
            </a:r>
            <a:r>
              <a:rPr lang="ru-RU" sz="1000" dirty="0" smtClean="0">
                <a:solidFill>
                  <a:schemeClr val="lt1"/>
                </a:solidFill>
                <a:sym typeface="Arial"/>
              </a:rPr>
              <a:t> представляет продукт </a:t>
            </a:r>
            <a:r>
              <a:rPr lang="fr-FR" sz="1000" dirty="0" smtClean="0">
                <a:solidFill>
                  <a:schemeClr val="lt1"/>
                </a:solidFill>
                <a:sym typeface="Arial"/>
              </a:rPr>
              <a:t>BEST</a:t>
            </a:r>
            <a:endParaRPr lang="en-GB" sz="1000" b="0" i="0" u="none" strike="noStrike" cap="none" baseline="0" dirty="0" smtClean="0">
              <a:solidFill>
                <a:schemeClr val="lt1"/>
              </a:solidFill>
              <a:sym typeface="Arial"/>
            </a:endParaRPr>
          </a:p>
        </p:txBody>
      </p:sp>
      <p:sp>
        <p:nvSpPr>
          <p:cNvPr id="19" name="Espace réservé du texte 4"/>
          <p:cNvSpPr txBox="1">
            <a:spLocks/>
          </p:cNvSpPr>
          <p:nvPr/>
        </p:nvSpPr>
        <p:spPr>
          <a:xfrm>
            <a:off x="1005300" y="4200296"/>
            <a:ext cx="6878700" cy="360362"/>
          </a:xfrm>
          <a:prstGeom prst="rect">
            <a:avLst/>
          </a:prstGeom>
          <a:solidFill>
            <a:schemeClr val="accent2"/>
          </a:solidFill>
        </p:spPr>
        <p:txBody>
          <a:bodyPr vert="horz" lIns="108000" tIns="0" rIns="0" bIns="0" rtlCol="0" anchor="ctr" anchorCtr="0">
            <a:normAutofit/>
          </a:bodyPr>
          <a:lstStyle>
            <a:lvl1pPr marL="0" indent="0" algn="l" defTabSz="685800" rtl="0" eaLnBrk="1" latinLnBrk="0" hangingPunct="1">
              <a:lnSpc>
                <a:spcPct val="90000"/>
              </a:lnSpc>
              <a:spcBef>
                <a:spcPts val="750"/>
              </a:spcBef>
              <a:buSzPct val="115000"/>
              <a:buFontTx/>
              <a:buNone/>
              <a:defRPr sz="1200" b="0" kern="1200" baseline="0">
                <a:solidFill>
                  <a:schemeClr val="bg1"/>
                </a:solidFill>
                <a:latin typeface="+mn-lt"/>
                <a:ea typeface="+mn-ea"/>
                <a:cs typeface="+mn-cs"/>
              </a:defRPr>
            </a:lvl1pPr>
            <a:lvl2pPr marL="360363" indent="-171450" algn="l" defTabSz="685800" rtl="0" eaLnBrk="1" latinLnBrk="0" hangingPunct="1">
              <a:lnSpc>
                <a:spcPct val="90000"/>
              </a:lnSpc>
              <a:spcBef>
                <a:spcPts val="375"/>
              </a:spcBef>
              <a:buClr>
                <a:schemeClr val="accent1"/>
              </a:buClr>
              <a:buSzPct val="115000"/>
              <a:buFont typeface="Wingdings" panose="05000000000000000000" pitchFamily="2" charset="2"/>
              <a:buChar char="§"/>
              <a:defRPr sz="1600" b="0" kern="1200">
                <a:solidFill>
                  <a:schemeClr val="tx1"/>
                </a:solidFill>
                <a:latin typeface="+mn-lt"/>
                <a:ea typeface="+mn-ea"/>
                <a:cs typeface="+mn-cs"/>
              </a:defRPr>
            </a:lvl2pPr>
            <a:lvl3pPr marL="360363" indent="0" algn="l" defTabSz="685800" rtl="0" eaLnBrk="1" latinLnBrk="0" hangingPunct="1">
              <a:lnSpc>
                <a:spcPct val="90000"/>
              </a:lnSpc>
              <a:spcBef>
                <a:spcPts val="375"/>
              </a:spcBef>
              <a:buSzPct val="115000"/>
              <a:buFontTx/>
              <a:buNone/>
              <a:tabLst/>
              <a:defRPr sz="1600" b="0" kern="1200">
                <a:solidFill>
                  <a:schemeClr val="tx1"/>
                </a:solidFill>
                <a:latin typeface="+mn-lt"/>
                <a:ea typeface="+mn-ea"/>
                <a:cs typeface="+mn-cs"/>
              </a:defRPr>
            </a:lvl3pPr>
            <a:lvl4pPr marL="541338" indent="-173038" algn="l" defTabSz="685800" rtl="0" eaLnBrk="1" latinLnBrk="0" hangingPunct="1">
              <a:lnSpc>
                <a:spcPct val="90000"/>
              </a:lnSpc>
              <a:spcBef>
                <a:spcPts val="375"/>
              </a:spcBef>
              <a:buSzPct val="115000"/>
              <a:buFont typeface="Arial" panose="020B0604020202020204" pitchFamily="34" charset="0"/>
              <a:buChar char="-"/>
              <a:defRPr sz="1600" b="0" kern="1200">
                <a:solidFill>
                  <a:schemeClr val="tx1"/>
                </a:solidFill>
                <a:latin typeface="+mn-lt"/>
                <a:ea typeface="+mn-ea"/>
                <a:cs typeface="+mn-cs"/>
              </a:defRPr>
            </a:lvl4pPr>
            <a:lvl5pPr marL="541338" indent="0" algn="l" defTabSz="685800" rtl="0" eaLnBrk="1" latinLnBrk="0" hangingPunct="1">
              <a:lnSpc>
                <a:spcPct val="90000"/>
              </a:lnSpc>
              <a:spcBef>
                <a:spcPts val="375"/>
              </a:spcBef>
              <a:buSzPct val="115000"/>
              <a:buFontTx/>
              <a:buNone/>
              <a:tabLst/>
              <a:defRPr sz="1600" b="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ru-RU" sz="1000" dirty="0" err="1"/>
              <a:t>Air</a:t>
            </a:r>
            <a:r>
              <a:rPr lang="ru-RU" sz="1000" dirty="0"/>
              <a:t> </a:t>
            </a:r>
            <a:r>
              <a:rPr lang="ru-RU" sz="1000" dirty="0" err="1"/>
              <a:t>France</a:t>
            </a:r>
            <a:r>
              <a:rPr lang="ru-RU" sz="1000" dirty="0"/>
              <a:t> расширяет свои услуги для туристических направлений в Индийском океане и укрепляет присутствие компании в лучших местах отдыха</a:t>
            </a:r>
            <a:endParaRPr lang="fr-FR" sz="1000" dirty="0"/>
          </a:p>
        </p:txBody>
      </p:sp>
      <p:sp>
        <p:nvSpPr>
          <p:cNvPr id="10" name="ZoneTexte 21"/>
          <p:cNvSpPr txBox="1"/>
          <p:nvPr/>
        </p:nvSpPr>
        <p:spPr>
          <a:xfrm>
            <a:off x="1643400" y="1309710"/>
            <a:ext cx="828000" cy="180000"/>
          </a:xfrm>
          <a:prstGeom prst="rect">
            <a:avLst/>
          </a:prstGeom>
          <a:noFill/>
        </p:spPr>
        <p:txBody>
          <a:bodyPr wrap="square" lIns="0" tIns="0" rIns="0" bIns="0" rtlCol="0" anchor="ctr" anchorCtr="0">
            <a:noAutofit/>
          </a:bodyPr>
          <a:lstStyle/>
          <a:p>
            <a:pPr algn="ctr"/>
            <a:r>
              <a:rPr lang="en-GB" sz="1100" dirty="0" smtClean="0">
                <a:solidFill>
                  <a:srgbClr val="051039"/>
                </a:solidFill>
              </a:rPr>
              <a:t>Paris</a:t>
            </a:r>
            <a:endParaRPr lang="en-GB" sz="1100" dirty="0">
              <a:solidFill>
                <a:srgbClr val="051039"/>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995" y="1466850"/>
            <a:ext cx="73025"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60491">
            <a:off x="4127061" y="2000693"/>
            <a:ext cx="323431" cy="252000"/>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862054">
            <a:off x="3133031" y="2838830"/>
            <a:ext cx="323431" cy="252000"/>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115" y="3851910"/>
            <a:ext cx="73025"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21"/>
          <p:cNvSpPr txBox="1"/>
          <p:nvPr/>
        </p:nvSpPr>
        <p:spPr>
          <a:xfrm>
            <a:off x="5278140" y="3924935"/>
            <a:ext cx="828000" cy="180000"/>
          </a:xfrm>
          <a:prstGeom prst="rect">
            <a:avLst/>
          </a:prstGeom>
          <a:noFill/>
        </p:spPr>
        <p:txBody>
          <a:bodyPr wrap="square" lIns="0" tIns="0" rIns="0" bIns="0" rtlCol="0" anchor="ctr" anchorCtr="0">
            <a:noAutofit/>
          </a:bodyPr>
          <a:lstStyle/>
          <a:p>
            <a:pPr algn="ctr"/>
            <a:r>
              <a:rPr lang="en-GB" sz="1100" dirty="0" smtClean="0">
                <a:solidFill>
                  <a:srgbClr val="051039"/>
                </a:solidFill>
              </a:rPr>
              <a:t>Malé</a:t>
            </a:r>
            <a:endParaRPr lang="en-GB" sz="1100" dirty="0">
              <a:solidFill>
                <a:srgbClr val="051039"/>
              </a:solidFill>
            </a:endParaRPr>
          </a:p>
        </p:txBody>
      </p:sp>
      <p:sp>
        <p:nvSpPr>
          <p:cNvPr id="6" name="Forme libre 5"/>
          <p:cNvSpPr/>
          <p:nvPr/>
        </p:nvSpPr>
        <p:spPr>
          <a:xfrm>
            <a:off x="2026920" y="1485900"/>
            <a:ext cx="3634740" cy="2415540"/>
          </a:xfrm>
          <a:custGeom>
            <a:avLst/>
            <a:gdLst>
              <a:gd name="connsiteX0" fmla="*/ 0 w 3634740"/>
              <a:gd name="connsiteY0" fmla="*/ 0 h 2415540"/>
              <a:gd name="connsiteX1" fmla="*/ 2453640 w 3634740"/>
              <a:gd name="connsiteY1" fmla="*/ 1021080 h 2415540"/>
              <a:gd name="connsiteX2" fmla="*/ 3634740 w 3634740"/>
              <a:gd name="connsiteY2" fmla="*/ 2415540 h 2415540"/>
              <a:gd name="connsiteX3" fmla="*/ 3634740 w 3634740"/>
              <a:gd name="connsiteY3" fmla="*/ 2415540 h 2415540"/>
              <a:gd name="connsiteX4" fmla="*/ 3634740 w 3634740"/>
              <a:gd name="connsiteY4" fmla="*/ 2407920 h 2415540"/>
              <a:gd name="connsiteX5" fmla="*/ 3634740 w 3634740"/>
              <a:gd name="connsiteY5" fmla="*/ 2407920 h 241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4740" h="2415540">
                <a:moveTo>
                  <a:pt x="0" y="0"/>
                </a:moveTo>
                <a:cubicBezTo>
                  <a:pt x="923925" y="309245"/>
                  <a:pt x="1847850" y="618490"/>
                  <a:pt x="2453640" y="1021080"/>
                </a:cubicBezTo>
                <a:cubicBezTo>
                  <a:pt x="3059430" y="1423670"/>
                  <a:pt x="3634740" y="2415540"/>
                  <a:pt x="3634740" y="2415540"/>
                </a:cubicBezTo>
                <a:lnTo>
                  <a:pt x="3634740" y="2415540"/>
                </a:lnTo>
                <a:lnTo>
                  <a:pt x="3634740" y="2407920"/>
                </a:lnTo>
                <a:lnTo>
                  <a:pt x="3634740" y="240792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a:off x="2019300" y="1493520"/>
            <a:ext cx="3642360" cy="2392680"/>
          </a:xfrm>
          <a:custGeom>
            <a:avLst/>
            <a:gdLst>
              <a:gd name="connsiteX0" fmla="*/ 53340 w 3642360"/>
              <a:gd name="connsiteY0" fmla="*/ 0 h 2392680"/>
              <a:gd name="connsiteX1" fmla="*/ 2727960 w 3642360"/>
              <a:gd name="connsiteY1" fmla="*/ 1059180 h 2392680"/>
              <a:gd name="connsiteX2" fmla="*/ 3642360 w 3642360"/>
              <a:gd name="connsiteY2" fmla="*/ 2392680 h 2392680"/>
              <a:gd name="connsiteX3" fmla="*/ 3642360 w 3642360"/>
              <a:gd name="connsiteY3" fmla="*/ 2392680 h 2392680"/>
              <a:gd name="connsiteX4" fmla="*/ 3642360 w 3642360"/>
              <a:gd name="connsiteY4" fmla="*/ 2392680 h 2392680"/>
              <a:gd name="connsiteX5" fmla="*/ 1447800 w 3642360"/>
              <a:gd name="connsiteY5" fmla="*/ 1493520 h 2392680"/>
              <a:gd name="connsiteX6" fmla="*/ 0 w 3642360"/>
              <a:gd name="connsiteY6" fmla="*/ 15240 h 2392680"/>
              <a:gd name="connsiteX7" fmla="*/ 0 w 3642360"/>
              <a:gd name="connsiteY7" fmla="*/ 15240 h 2392680"/>
              <a:gd name="connsiteX8" fmla="*/ 0 w 3642360"/>
              <a:gd name="connsiteY8" fmla="*/ 22860 h 239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2360" h="2392680">
                <a:moveTo>
                  <a:pt x="53340" y="0"/>
                </a:moveTo>
                <a:cubicBezTo>
                  <a:pt x="1091565" y="330200"/>
                  <a:pt x="2129790" y="660400"/>
                  <a:pt x="2727960" y="1059180"/>
                </a:cubicBezTo>
                <a:cubicBezTo>
                  <a:pt x="3326130" y="1457960"/>
                  <a:pt x="3642360" y="2392680"/>
                  <a:pt x="3642360" y="2392680"/>
                </a:cubicBezTo>
                <a:lnTo>
                  <a:pt x="3642360" y="2392680"/>
                </a:lnTo>
                <a:lnTo>
                  <a:pt x="3642360" y="2392680"/>
                </a:lnTo>
                <a:cubicBezTo>
                  <a:pt x="3276600" y="2242820"/>
                  <a:pt x="2054860" y="1889760"/>
                  <a:pt x="1447800" y="1493520"/>
                </a:cubicBezTo>
                <a:cubicBezTo>
                  <a:pt x="840740" y="1097280"/>
                  <a:pt x="0" y="15240"/>
                  <a:pt x="0" y="15240"/>
                </a:cubicBezTo>
                <a:lnTo>
                  <a:pt x="0" y="15240"/>
                </a:lnTo>
                <a:lnTo>
                  <a:pt x="0" y="2286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1983709" y="1496744"/>
            <a:ext cx="3731045" cy="2398698"/>
          </a:xfrm>
          <a:custGeom>
            <a:avLst/>
            <a:gdLst>
              <a:gd name="connsiteX0" fmla="*/ 44383 w 3731045"/>
              <a:gd name="connsiteY0" fmla="*/ 15533 h 2398698"/>
              <a:gd name="connsiteX1" fmla="*/ 2517953 w 3731045"/>
              <a:gd name="connsiteY1" fmla="*/ 724779 h 2398698"/>
              <a:gd name="connsiteX2" fmla="*/ 3690260 w 3731045"/>
              <a:gd name="connsiteY2" fmla="*/ 2389456 h 2398698"/>
              <a:gd name="connsiteX3" fmla="*/ 1134629 w 3731045"/>
              <a:gd name="connsiteY3" fmla="*/ 1334379 h 2398698"/>
              <a:gd name="connsiteX4" fmla="*/ 44383 w 3731045"/>
              <a:gd name="connsiteY4" fmla="*/ 15533 h 2398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045" h="2398698">
                <a:moveTo>
                  <a:pt x="44383" y="15533"/>
                </a:moveTo>
                <a:cubicBezTo>
                  <a:pt x="274937" y="-86067"/>
                  <a:pt x="1910307" y="329125"/>
                  <a:pt x="2517953" y="724779"/>
                </a:cubicBezTo>
                <a:cubicBezTo>
                  <a:pt x="3125599" y="1120433"/>
                  <a:pt x="3920814" y="2287856"/>
                  <a:pt x="3690260" y="2389456"/>
                </a:cubicBezTo>
                <a:cubicBezTo>
                  <a:pt x="3459706" y="2491056"/>
                  <a:pt x="1742275" y="1730033"/>
                  <a:pt x="1134629" y="1334379"/>
                </a:cubicBezTo>
                <a:cubicBezTo>
                  <a:pt x="526983" y="938725"/>
                  <a:pt x="-186171" y="117133"/>
                  <a:pt x="44383" y="15533"/>
                </a:cubicBez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space réservé du numéro de diapositive 5"/>
          <p:cNvSpPr>
            <a:spLocks noGrp="1"/>
          </p:cNvSpPr>
          <p:nvPr>
            <p:ph type="sldNum" sz="quarter" idx="10"/>
          </p:nvPr>
        </p:nvSpPr>
        <p:spPr>
          <a:xfrm>
            <a:off x="-423" y="4788000"/>
            <a:ext cx="432000" cy="252000"/>
          </a:xfrm>
        </p:spPr>
        <p:txBody>
          <a:bodyPr/>
          <a:lstStyle/>
          <a:p>
            <a:r>
              <a:rPr lang="ru-RU" dirty="0"/>
              <a:t>3</a:t>
            </a:r>
            <a:endParaRPr lang="fr-FR" noProof="0" dirty="0"/>
          </a:p>
        </p:txBody>
      </p:sp>
    </p:spTree>
    <p:extLst>
      <p:ext uri="{BB962C8B-B14F-4D97-AF65-F5344CB8AC3E}">
        <p14:creationId xmlns:p14="http://schemas.microsoft.com/office/powerpoint/2010/main" val="119223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5" name="Rectangle 12"/>
          <p:cNvSpPr>
            <a:spLocks/>
          </p:cNvSpPr>
          <p:nvPr/>
        </p:nvSpPr>
        <p:spPr bwMode="auto">
          <a:xfrm>
            <a:off x="504000" y="504000"/>
            <a:ext cx="504000" cy="504000"/>
          </a:xfrm>
          <a:prstGeom prst="rect">
            <a:avLst/>
          </a:prstGeom>
          <a:solidFill>
            <a:srgbClr val="009BE1"/>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a:solidFill>
                <a:srgbClr val="000000"/>
              </a:solidFill>
            </a:endParaRPr>
          </a:p>
        </p:txBody>
      </p:sp>
      <p:sp>
        <p:nvSpPr>
          <p:cNvPr id="6" name="Rectangle 13"/>
          <p:cNvSpPr>
            <a:spLocks/>
          </p:cNvSpPr>
          <p:nvPr/>
        </p:nvSpPr>
        <p:spPr bwMode="auto">
          <a:xfrm>
            <a:off x="0" y="504000"/>
            <a:ext cx="504000" cy="504000"/>
          </a:xfrm>
          <a:prstGeom prst="rect">
            <a:avLst/>
          </a:prstGeom>
          <a:solidFill>
            <a:srgbClr val="051039"/>
          </a:solidFill>
          <a:ln w="25400">
            <a:solidFill>
              <a:schemeClr val="tx1">
                <a:alpha val="0"/>
              </a:schemeClr>
            </a:solidFill>
            <a:miter lim="800000"/>
            <a:headEnd/>
            <a:tailEnd/>
          </a:ln>
        </p:spPr>
        <p:txBody>
          <a:bodyPr lIns="0" tIns="0" rIns="0" bIns="0"/>
          <a:lstStyle>
            <a:lvl1pPr algn="ctr">
              <a:defRPr sz="4800">
                <a:solidFill>
                  <a:schemeClr val="tx1"/>
                </a:solidFill>
                <a:latin typeface="Lucida Grande" pitchFamily="-84" charset="0"/>
                <a:ea typeface="ヒラギノ角ゴ ProN W3" pitchFamily="-84" charset="-128"/>
                <a:sym typeface="Lucida Grande" pitchFamily="-84" charset="0"/>
              </a:defRPr>
            </a:lvl1pPr>
            <a:lvl2pPr marL="37931725" indent="-37474525" algn="ctr">
              <a:defRPr sz="4800">
                <a:solidFill>
                  <a:schemeClr val="tx1"/>
                </a:solidFill>
                <a:latin typeface="Lucida Grande" pitchFamily="-84" charset="0"/>
                <a:ea typeface="ヒラギノ角ゴ ProN W3" pitchFamily="-84" charset="-128"/>
                <a:sym typeface="Lucida Grande" pitchFamily="-84" charset="0"/>
              </a:defRPr>
            </a:lvl2pPr>
            <a:lvl3pPr marL="1143000" indent="-228600" algn="ctr">
              <a:defRPr sz="4800">
                <a:solidFill>
                  <a:schemeClr val="tx1"/>
                </a:solidFill>
                <a:latin typeface="Lucida Grande" pitchFamily="-84" charset="0"/>
                <a:ea typeface="ヒラギノ角ゴ ProN W3" pitchFamily="-84" charset="-128"/>
                <a:sym typeface="Lucida Grande" pitchFamily="-84" charset="0"/>
              </a:defRPr>
            </a:lvl3pPr>
            <a:lvl4pPr marL="1600200" indent="-228600" algn="ctr">
              <a:defRPr sz="4800">
                <a:solidFill>
                  <a:schemeClr val="tx1"/>
                </a:solidFill>
                <a:latin typeface="Lucida Grande" pitchFamily="-84" charset="0"/>
                <a:ea typeface="ヒラギノ角ゴ ProN W3" pitchFamily="-84" charset="-128"/>
                <a:sym typeface="Lucida Grande" pitchFamily="-84" charset="0"/>
              </a:defRPr>
            </a:lvl4pPr>
            <a:lvl5pPr marL="2057400" indent="-228600" algn="ctr">
              <a:defRPr sz="4800">
                <a:solidFill>
                  <a:schemeClr val="tx1"/>
                </a:solidFill>
                <a:latin typeface="Lucida Grande" pitchFamily="-84" charset="0"/>
                <a:ea typeface="ヒラギノ角ゴ ProN W3" pitchFamily="-84" charset="-128"/>
                <a:sym typeface="Lucida Grande" pitchFamily="-84" charset="0"/>
              </a:defRPr>
            </a:lvl5pPr>
            <a:lvl6pPr marL="25146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6pPr>
            <a:lvl7pPr marL="29718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7pPr>
            <a:lvl8pPr marL="34290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8pPr>
            <a:lvl9pPr marL="3886200" indent="-228600" algn="ctr" eaLnBrk="0" fontAlgn="base" hangingPunct="0">
              <a:spcBef>
                <a:spcPct val="0"/>
              </a:spcBef>
              <a:spcAft>
                <a:spcPct val="0"/>
              </a:spcAft>
              <a:defRPr sz="4800">
                <a:solidFill>
                  <a:schemeClr val="tx1"/>
                </a:solidFill>
                <a:latin typeface="Lucida Grande" pitchFamily="-84" charset="0"/>
                <a:ea typeface="ヒラギノ角ゴ ProN W3" pitchFamily="-84" charset="-128"/>
                <a:sym typeface="Lucida Grande" pitchFamily="-84" charset="0"/>
              </a:defRPr>
            </a:lvl9pPr>
          </a:lstStyle>
          <a:p>
            <a:pPr eaLnBrk="1" hangingPunct="1"/>
            <a:endParaRPr lang="fr-FR" altLang="fr-FR" sz="2100">
              <a:solidFill>
                <a:srgbClr val="000000"/>
              </a:solidFill>
            </a:endParaRPr>
          </a:p>
        </p:txBody>
      </p:sp>
      <p:sp>
        <p:nvSpPr>
          <p:cNvPr id="7" name="ZoneTexte 6"/>
          <p:cNvSpPr txBox="1"/>
          <p:nvPr/>
        </p:nvSpPr>
        <p:spPr>
          <a:xfrm>
            <a:off x="6413373" y="260841"/>
            <a:ext cx="2730627" cy="822960"/>
          </a:xfrm>
          <a:prstGeom prst="rect">
            <a:avLst/>
          </a:prstGeom>
          <a:solidFill>
            <a:srgbClr val="92C9EB"/>
          </a:solidFill>
        </p:spPr>
        <p:txBody>
          <a:bodyPr wrap="square" lIns="180000" tIns="180000" rIns="180000" bIns="180000" rtlCol="0" anchor="t" anchorCtr="0">
            <a:noAutofit/>
          </a:bodyPr>
          <a:lstStyle/>
          <a:p>
            <a:pPr>
              <a:lnSpc>
                <a:spcPts val="4200"/>
              </a:lnSpc>
            </a:pPr>
            <a:r>
              <a:rPr lang="ru-RU" altLang="fr-FR" sz="4000" dirty="0" smtClean="0">
                <a:solidFill>
                  <a:srgbClr val="FFFFFF"/>
                </a:solidFill>
                <a:latin typeface="Arial" panose="020B0604020202020204" pitchFamily="34" charset="0"/>
                <a:sym typeface="Arial Bold" charset="0"/>
              </a:rPr>
              <a:t>На борту</a:t>
            </a:r>
            <a:endParaRPr lang="en-US" altLang="fr-FR" sz="4000" dirty="0">
              <a:solidFill>
                <a:srgbClr val="FFFFFF"/>
              </a:solidFill>
              <a:latin typeface="Arial" panose="020B0604020202020204" pitchFamily="34" charset="0"/>
              <a:sym typeface="Arial Bold" charset="0"/>
            </a:endParaRPr>
          </a:p>
        </p:txBody>
      </p:sp>
      <p:sp>
        <p:nvSpPr>
          <p:cNvPr id="10" name="Espace réservé du numéro de diapositive 9"/>
          <p:cNvSpPr>
            <a:spLocks noGrp="1"/>
          </p:cNvSpPr>
          <p:nvPr>
            <p:ph type="sldNum" sz="quarter" idx="10"/>
          </p:nvPr>
        </p:nvSpPr>
        <p:spPr/>
        <p:txBody>
          <a:bodyPr/>
          <a:lstStyle/>
          <a:p>
            <a:fld id="{FF8B845F-D869-4F49-897F-1C66C73A05ED}" type="slidenum">
              <a:rPr lang="en-GB" noProof="0" smtClean="0"/>
              <a:pPr/>
              <a:t>4</a:t>
            </a:fld>
            <a:endParaRPr lang="en-GB" noProof="0" dirty="0"/>
          </a:p>
        </p:txBody>
      </p:sp>
    </p:spTree>
    <p:extLst>
      <p:ext uri="{BB962C8B-B14F-4D97-AF65-F5344CB8AC3E}">
        <p14:creationId xmlns:p14="http://schemas.microsoft.com/office/powerpoint/2010/main" val="101791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245765" y="262864"/>
            <a:ext cx="7776100" cy="468000"/>
          </a:xfrm>
        </p:spPr>
        <p:txBody>
          <a:bodyPr/>
          <a:lstStyle/>
          <a:p>
            <a:r>
              <a:rPr lang="ru-RU" sz="2800" dirty="0" smtClean="0">
                <a:latin typeface="Arial" panose="020B0604020202020204" pitchFamily="34" charset="0"/>
                <a:cs typeface="Arial" panose="020B0604020202020204" pitchFamily="34" charset="0"/>
              </a:rPr>
              <a:t>КОМФОРТ НА БОРТУ</a:t>
            </a:r>
            <a:r>
              <a:rPr lang="fr-FR" sz="2800" dirty="0" smtClean="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 Business class</a:t>
            </a:r>
          </a:p>
        </p:txBody>
      </p:sp>
      <p:sp>
        <p:nvSpPr>
          <p:cNvPr id="3" name="Espace réservé du contenu 2"/>
          <p:cNvSpPr>
            <a:spLocks noGrp="1"/>
          </p:cNvSpPr>
          <p:nvPr>
            <p:ph idx="1"/>
          </p:nvPr>
        </p:nvSpPr>
        <p:spPr>
          <a:xfrm>
            <a:off x="135604" y="2220133"/>
            <a:ext cx="5728907" cy="1663683"/>
          </a:xfrm>
        </p:spPr>
        <p:txBody>
          <a:bodyPr/>
          <a:lstStyle/>
          <a:p>
            <a:pPr lvl="1">
              <a:spcBef>
                <a:spcPts val="1200"/>
              </a:spcBef>
            </a:pPr>
            <a:r>
              <a:rPr lang="ru-RU" sz="1400" dirty="0">
                <a:latin typeface="Arial" panose="020B0604020202020204" pitchFamily="34" charset="0"/>
                <a:cs typeface="Arial" panose="020B0604020202020204" pitchFamily="34" charset="0"/>
              </a:rPr>
              <a:t>Сиденье адаптируется </a:t>
            </a:r>
            <a:r>
              <a:rPr lang="ru-RU" sz="1400" dirty="0" smtClean="0">
                <a:latin typeface="Arial" panose="020B0604020202020204" pitchFamily="34" charset="0"/>
                <a:cs typeface="Arial" panose="020B0604020202020204" pitchFamily="34" charset="0"/>
              </a:rPr>
              <a:t>к индивидуальным формам человека </a:t>
            </a:r>
          </a:p>
          <a:p>
            <a:pPr lvl="1">
              <a:spcBef>
                <a:spcPts val="1200"/>
              </a:spcBef>
            </a:pPr>
            <a:r>
              <a:rPr lang="ru-RU" sz="1400" dirty="0" smtClean="0">
                <a:latin typeface="Arial" panose="020B0604020202020204" pitchFamily="34" charset="0"/>
                <a:cs typeface="Arial" panose="020B0604020202020204" pitchFamily="34" charset="0"/>
              </a:rPr>
              <a:t>От </a:t>
            </a:r>
            <a:r>
              <a:rPr lang="ru-RU" sz="1400" dirty="0">
                <a:latin typeface="Arial" panose="020B0604020202020204" pitchFamily="34" charset="0"/>
                <a:cs typeface="Arial" panose="020B0604020202020204" pitchFamily="34" charset="0"/>
              </a:rPr>
              <a:t>места для сидения до реальной 2-метровой кровати</a:t>
            </a:r>
          </a:p>
          <a:p>
            <a:pPr lvl="1">
              <a:spcBef>
                <a:spcPts val="1200"/>
              </a:spcBef>
            </a:pPr>
            <a:r>
              <a:rPr lang="ru-RU" sz="1400" dirty="0">
                <a:latin typeface="Arial" panose="020B0604020202020204" pitchFamily="34" charset="0"/>
                <a:cs typeface="Arial" panose="020B0604020202020204" pitchFamily="34" charset="0"/>
              </a:rPr>
              <a:t>Прямой доступ к проходу</a:t>
            </a:r>
          </a:p>
          <a:p>
            <a:pPr lvl="1">
              <a:spcBef>
                <a:spcPts val="1200"/>
              </a:spcBef>
            </a:pPr>
            <a:r>
              <a:rPr lang="ru-RU" sz="1400" dirty="0" smtClean="0">
                <a:latin typeface="Arial" panose="020B0604020202020204" pitchFamily="34" charset="0"/>
                <a:cs typeface="Arial" panose="020B0604020202020204" pitchFamily="34" charset="0"/>
              </a:rPr>
              <a:t>Защищенное личное пространство </a:t>
            </a:r>
            <a:r>
              <a:rPr lang="ru-RU" sz="1400" dirty="0">
                <a:latin typeface="Arial" panose="020B0604020202020204" pitchFamily="34" charset="0"/>
                <a:cs typeface="Arial" panose="020B0604020202020204" pitchFamily="34" charset="0"/>
              </a:rPr>
              <a:t>со </a:t>
            </a:r>
            <a:r>
              <a:rPr lang="ru-RU" sz="1400" dirty="0" smtClean="0">
                <a:latin typeface="Arial" panose="020B0604020202020204" pitchFamily="34" charset="0"/>
                <a:cs typeface="Arial" panose="020B0604020202020204" pitchFamily="34" charset="0"/>
              </a:rPr>
              <a:t>съемной перегородкой</a:t>
            </a:r>
            <a:endParaRPr lang="en-GB" sz="1400" dirty="0">
              <a:latin typeface="Arial" panose="020B0604020202020204" pitchFamily="34" charset="0"/>
              <a:cs typeface="Arial" panose="020B0604020202020204" pitchFamily="34" charset="0"/>
            </a:endParaRPr>
          </a:p>
        </p:txBody>
      </p:sp>
      <p:sp>
        <p:nvSpPr>
          <p:cNvPr id="5" name="Sous-titre 4"/>
          <p:cNvSpPr>
            <a:spLocks noGrp="1"/>
          </p:cNvSpPr>
          <p:nvPr>
            <p:ph type="subTitle" idx="13"/>
          </p:nvPr>
        </p:nvSpPr>
        <p:spPr>
          <a:xfrm>
            <a:off x="1438960" y="951268"/>
            <a:ext cx="4679900" cy="1067913"/>
          </a:xfrm>
        </p:spPr>
        <p:txBody>
          <a:bodyPr/>
          <a:lstStyle/>
          <a:p>
            <a:r>
              <a:rPr lang="ru-RU" sz="4000" dirty="0" smtClean="0">
                <a:solidFill>
                  <a:srgbClr val="051039"/>
                </a:solidFill>
                <a:latin typeface="Arial" panose="020B0604020202020204" pitchFamily="34" charset="0"/>
                <a:cs typeface="Arial" panose="020B0604020202020204" pitchFamily="34" charset="0"/>
              </a:rPr>
              <a:t>кокон </a:t>
            </a:r>
            <a:r>
              <a:rPr lang="ru-RU" sz="4000" dirty="0">
                <a:solidFill>
                  <a:srgbClr val="051039"/>
                </a:solidFill>
                <a:latin typeface="Arial" panose="020B0604020202020204" pitchFamily="34" charset="0"/>
                <a:cs typeface="Arial" panose="020B0604020202020204" pitchFamily="34" charset="0"/>
              </a:rPr>
              <a:t>в небе</a:t>
            </a:r>
            <a:endParaRPr lang="en-GB" sz="4000" dirty="0">
              <a:solidFill>
                <a:srgbClr val="051039"/>
              </a:solidFill>
              <a:latin typeface="Arial" panose="020B0604020202020204" pitchFamily="34" charset="0"/>
              <a:cs typeface="Arial" panose="020B0604020202020204" pitchFamily="34" charset="0"/>
            </a:endParaRPr>
          </a:p>
        </p:txBody>
      </p:sp>
      <p:sp>
        <p:nvSpPr>
          <p:cNvPr id="2" name="Espace réservé du texte 1"/>
          <p:cNvSpPr>
            <a:spLocks noGrp="1"/>
          </p:cNvSpPr>
          <p:nvPr>
            <p:ph type="body" sz="quarter" idx="15"/>
          </p:nvPr>
        </p:nvSpPr>
        <p:spPr>
          <a:xfrm>
            <a:off x="6020435" y="3870629"/>
            <a:ext cx="2879725" cy="360362"/>
          </a:xfrm>
        </p:spPr>
        <p:txBody>
          <a:bodyPr>
            <a:normAutofit/>
          </a:bodyPr>
          <a:lstStyle/>
          <a:p>
            <a:r>
              <a:rPr lang="ru-RU" sz="1050" dirty="0" smtClean="0">
                <a:latin typeface="Arial" panose="020B0604020202020204" pitchFamily="34" charset="0"/>
                <a:cs typeface="Arial" panose="020B0604020202020204" pitchFamily="34" charset="0"/>
              </a:rPr>
              <a:t>полноценная кровать, индивидуальный доступ, полная </a:t>
            </a:r>
            <a:r>
              <a:rPr lang="ru-RU" sz="1050" dirty="0">
                <a:latin typeface="Arial" panose="020B0604020202020204" pitchFamily="34" charset="0"/>
                <a:cs typeface="Arial" panose="020B0604020202020204" pitchFamily="34" charset="0"/>
              </a:rPr>
              <a:t>конфиденциальность</a:t>
            </a:r>
            <a:endParaRPr lang="en-US" sz="1050" dirty="0">
              <a:latin typeface="Arial" panose="020B0604020202020204" pitchFamily="34" charset="0"/>
              <a:cs typeface="Arial" panose="020B0604020202020204" pitchFamily="34" charset="0"/>
            </a:endParaRPr>
          </a:p>
        </p:txBody>
      </p:sp>
      <p:pic>
        <p:nvPicPr>
          <p:cNvPr id="15" name="Espace réservé pour une image  14"/>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020160" y="815661"/>
            <a:ext cx="2880000" cy="3063600"/>
          </a:xfrm>
        </p:spPr>
      </p:pic>
      <p:sp>
        <p:nvSpPr>
          <p:cNvPr id="19" name="Espace réservé du numéro de diapositive 16"/>
          <p:cNvSpPr>
            <a:spLocks noGrp="1"/>
          </p:cNvSpPr>
          <p:nvPr>
            <p:ph type="sldNum" sz="quarter" idx="10"/>
          </p:nvPr>
        </p:nvSpPr>
        <p:spPr>
          <a:xfrm>
            <a:off x="-423" y="4788000"/>
            <a:ext cx="427143" cy="252000"/>
          </a:xfrm>
        </p:spPr>
        <p:txBody>
          <a:bodyPr/>
          <a:lstStyle/>
          <a:p>
            <a:r>
              <a:rPr lang="ru-RU" dirty="0" smtClean="0"/>
              <a:t>5</a:t>
            </a:r>
            <a:endParaRPr lang="fr-FR" noProof="0" dirty="0"/>
          </a:p>
        </p:txBody>
      </p:sp>
    </p:spTree>
    <p:extLst>
      <p:ext uri="{BB962C8B-B14F-4D97-AF65-F5344CB8AC3E}">
        <p14:creationId xmlns:p14="http://schemas.microsoft.com/office/powerpoint/2010/main" val="2515368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p:cNvSpPr>
            <a:spLocks noGrp="1"/>
          </p:cNvSpPr>
          <p:nvPr>
            <p:ph type="title"/>
          </p:nvPr>
        </p:nvSpPr>
        <p:spPr/>
        <p:txBody>
          <a:bodyPr/>
          <a:lstStyle/>
          <a:p>
            <a:r>
              <a:rPr lang="ru-RU" sz="2800" dirty="0">
                <a:latin typeface="Arial" panose="020B0604020202020204" pitchFamily="34" charset="0"/>
                <a:cs typeface="Arial" panose="020B0604020202020204" pitchFamily="34" charset="0"/>
              </a:rPr>
              <a:t>КОМФОРТ НА БОРТУ</a:t>
            </a:r>
            <a:r>
              <a:rPr lang="fr-FR" sz="2800" dirty="0">
                <a:latin typeface="Arial" panose="020B0604020202020204" pitchFamily="34" charset="0"/>
                <a:cs typeface="Arial" panose="020B0604020202020204" pitchFamily="34" charset="0"/>
              </a:rPr>
              <a:t> – Business class</a:t>
            </a:r>
            <a:endParaRPr lang="fr-FR" sz="2800" dirty="0"/>
          </a:p>
        </p:txBody>
      </p:sp>
      <p:pic>
        <p:nvPicPr>
          <p:cNvPr id="15" name="Espace réservé pour une image  14"/>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
        <p:nvSpPr>
          <p:cNvPr id="20" name="Espace réservé du texte 19"/>
          <p:cNvSpPr>
            <a:spLocks noGrp="1"/>
          </p:cNvSpPr>
          <p:nvPr>
            <p:ph type="body" sz="quarter" idx="15"/>
          </p:nvPr>
        </p:nvSpPr>
        <p:spPr>
          <a:xfrm>
            <a:off x="1008000" y="4269105"/>
            <a:ext cx="8136000" cy="360362"/>
          </a:xfrm>
        </p:spPr>
        <p:txBody>
          <a:bodyPr/>
          <a:lstStyle/>
          <a:p>
            <a:r>
              <a:rPr lang="ru-RU" dirty="0"/>
              <a:t>Мягкая спинка </a:t>
            </a:r>
            <a:r>
              <a:rPr lang="ru-RU" dirty="0" smtClean="0"/>
              <a:t>кровати - индивидуальная особенность </a:t>
            </a:r>
            <a:r>
              <a:rPr lang="ru-RU" dirty="0" err="1"/>
              <a:t>Air</a:t>
            </a:r>
            <a:r>
              <a:rPr lang="ru-RU" dirty="0"/>
              <a:t> </a:t>
            </a:r>
            <a:r>
              <a:rPr lang="ru-RU" dirty="0" err="1"/>
              <a:t>France</a:t>
            </a:r>
            <a:endParaRPr lang="en-US" dirty="0"/>
          </a:p>
        </p:txBody>
      </p:sp>
      <p:sp>
        <p:nvSpPr>
          <p:cNvPr id="13" name="Espace réservé du numéro de diapositive 16"/>
          <p:cNvSpPr>
            <a:spLocks noGrp="1"/>
          </p:cNvSpPr>
          <p:nvPr>
            <p:ph type="sldNum" sz="quarter" idx="10"/>
          </p:nvPr>
        </p:nvSpPr>
        <p:spPr>
          <a:xfrm>
            <a:off x="-423" y="4788000"/>
            <a:ext cx="432000" cy="252000"/>
          </a:xfrm>
        </p:spPr>
        <p:txBody>
          <a:bodyPr/>
          <a:lstStyle/>
          <a:p>
            <a:r>
              <a:rPr lang="ru-RU" noProof="0" dirty="0"/>
              <a:t>6</a:t>
            </a:r>
            <a:endParaRPr lang="fr-FR" noProof="0" dirty="0"/>
          </a:p>
        </p:txBody>
      </p:sp>
    </p:spTree>
    <p:extLst>
      <p:ext uri="{BB962C8B-B14F-4D97-AF65-F5344CB8AC3E}">
        <p14:creationId xmlns:p14="http://schemas.microsoft.com/office/powerpoint/2010/main" val="3714746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ru-RU" sz="2800" dirty="0">
                <a:latin typeface="Arial" panose="020B0604020202020204" pitchFamily="34" charset="0"/>
                <a:cs typeface="Arial" panose="020B0604020202020204" pitchFamily="34" charset="0"/>
              </a:rPr>
              <a:t>КОМФОРТ НА БОРТУ</a:t>
            </a:r>
            <a:r>
              <a:rPr lang="fr-FR"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Premium </a:t>
            </a:r>
            <a:r>
              <a:rPr lang="en-US" sz="2800" dirty="0" smtClean="0">
                <a:latin typeface="Arial" panose="020B0604020202020204" pitchFamily="34" charset="0"/>
                <a:cs typeface="Arial" panose="020B0604020202020204" pitchFamily="34" charset="0"/>
              </a:rPr>
              <a:t>Economy</a:t>
            </a:r>
            <a:endParaRPr lang="en-GB" sz="2800" dirty="0">
              <a:latin typeface="Arial" panose="020B0604020202020204" pitchFamily="34" charset="0"/>
              <a:cs typeface="Arial" panose="020B0604020202020204" pitchFamily="34" charset="0"/>
            </a:endParaRPr>
          </a:p>
        </p:txBody>
      </p:sp>
      <p:sp>
        <p:nvSpPr>
          <p:cNvPr id="14" name="Espace réservé du numéro de diapositive 16"/>
          <p:cNvSpPr>
            <a:spLocks noGrp="1"/>
          </p:cNvSpPr>
          <p:nvPr>
            <p:ph type="sldNum" sz="quarter" idx="10"/>
          </p:nvPr>
        </p:nvSpPr>
        <p:spPr/>
        <p:txBody>
          <a:bodyPr/>
          <a:lstStyle/>
          <a:p>
            <a:r>
              <a:rPr lang="ru-RU" dirty="0"/>
              <a:t>7</a:t>
            </a:r>
            <a:endParaRPr lang="fr-FR" noProof="0" dirty="0"/>
          </a:p>
        </p:txBody>
      </p:sp>
      <p:sp>
        <p:nvSpPr>
          <p:cNvPr id="6" name="Espace réservé du contenu 5"/>
          <p:cNvSpPr>
            <a:spLocks noGrp="1"/>
          </p:cNvSpPr>
          <p:nvPr>
            <p:ph idx="1"/>
          </p:nvPr>
        </p:nvSpPr>
        <p:spPr>
          <a:xfrm>
            <a:off x="732054" y="2185669"/>
            <a:ext cx="4680000" cy="1663683"/>
          </a:xfrm>
        </p:spPr>
        <p:txBody>
          <a:bodyPr/>
          <a:lstStyle/>
          <a:p>
            <a:pPr lvl="1">
              <a:spcBef>
                <a:spcPts val="1200"/>
              </a:spcBef>
            </a:pPr>
            <a:r>
              <a:rPr lang="ru-RU" dirty="0">
                <a:solidFill>
                  <a:srgbClr val="051039"/>
                </a:solidFill>
              </a:rPr>
              <a:t>Новые мягкие подушки сиденья</a:t>
            </a:r>
          </a:p>
          <a:p>
            <a:pPr lvl="1">
              <a:spcBef>
                <a:spcPts val="1200"/>
              </a:spcBef>
            </a:pPr>
            <a:r>
              <a:rPr lang="ru-RU" dirty="0">
                <a:solidFill>
                  <a:srgbClr val="051039"/>
                </a:solidFill>
              </a:rPr>
              <a:t>Многопозиционная подставка для ног</a:t>
            </a:r>
          </a:p>
          <a:p>
            <a:pPr lvl="1">
              <a:spcBef>
                <a:spcPts val="1200"/>
              </a:spcBef>
            </a:pPr>
            <a:r>
              <a:rPr lang="ru-RU" dirty="0">
                <a:solidFill>
                  <a:srgbClr val="051039"/>
                </a:solidFill>
              </a:rPr>
              <a:t>Съемный подголовник</a:t>
            </a:r>
          </a:p>
          <a:p>
            <a:pPr lvl="1">
              <a:spcBef>
                <a:spcPts val="1200"/>
              </a:spcBef>
            </a:pPr>
            <a:r>
              <a:rPr lang="ru-RU" dirty="0">
                <a:solidFill>
                  <a:srgbClr val="051039"/>
                </a:solidFill>
              </a:rPr>
              <a:t>Текстильное покрытие</a:t>
            </a:r>
            <a:endParaRPr lang="en-US" dirty="0">
              <a:solidFill>
                <a:srgbClr val="051039"/>
              </a:solidFill>
            </a:endParaRPr>
          </a:p>
        </p:txBody>
      </p:sp>
      <p:pic>
        <p:nvPicPr>
          <p:cNvPr id="2" name="Espace réservé pour une image  1"/>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169336" y="856072"/>
            <a:ext cx="2880000" cy="3420000"/>
          </a:xfrm>
        </p:spPr>
      </p:pic>
      <p:sp>
        <p:nvSpPr>
          <p:cNvPr id="7" name="Sous-titre 6"/>
          <p:cNvSpPr>
            <a:spLocks noGrp="1"/>
          </p:cNvSpPr>
          <p:nvPr>
            <p:ph type="subTitle" idx="13"/>
          </p:nvPr>
        </p:nvSpPr>
        <p:spPr>
          <a:xfrm>
            <a:off x="215577" y="1229385"/>
            <a:ext cx="5953759" cy="1067913"/>
          </a:xfrm>
        </p:spPr>
        <p:txBody>
          <a:bodyPr/>
          <a:lstStyle/>
          <a:p>
            <a:r>
              <a:rPr lang="ru-RU" sz="2400" dirty="0" smtClean="0">
                <a:solidFill>
                  <a:schemeClr val="accent1"/>
                </a:solidFill>
                <a:latin typeface="Arial" panose="020B0604020202020204" pitchFamily="34" charset="0"/>
                <a:cs typeface="Arial" panose="020B0604020202020204" pitchFamily="34" charset="0"/>
              </a:rPr>
              <a:t>Бесшовное покрытие - полет </a:t>
            </a:r>
            <a:r>
              <a:rPr lang="ru-RU" sz="2400" dirty="0">
                <a:solidFill>
                  <a:schemeClr val="accent1"/>
                </a:solidFill>
                <a:latin typeface="Arial" panose="020B0604020202020204" pitchFamily="34" charset="0"/>
                <a:cs typeface="Arial" panose="020B0604020202020204" pitchFamily="34" charset="0"/>
              </a:rPr>
              <a:t>без стресса </a:t>
            </a:r>
            <a:endParaRPr lang="en-US" sz="2400" dirty="0">
              <a:solidFill>
                <a:schemeClr val="accent1"/>
              </a:solidFill>
              <a:latin typeface="Arial" panose="020B0604020202020204" pitchFamily="34" charset="0"/>
              <a:cs typeface="Arial" panose="020B0604020202020204" pitchFamily="34" charset="0"/>
            </a:endParaRPr>
          </a:p>
          <a:p>
            <a:endParaRPr lang="ru-RU" sz="2400" dirty="0" smtClean="0">
              <a:solidFill>
                <a:srgbClr val="051039"/>
              </a:solidFill>
              <a:latin typeface="Arial" panose="020B0604020202020204" pitchFamily="34" charset="0"/>
              <a:cs typeface="Arial" panose="020B0604020202020204" pitchFamily="34" charset="0"/>
            </a:endParaRPr>
          </a:p>
        </p:txBody>
      </p:sp>
      <p:pic>
        <p:nvPicPr>
          <p:cNvPr id="8"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Tree>
    <p:extLst>
      <p:ext uri="{BB962C8B-B14F-4D97-AF65-F5344CB8AC3E}">
        <p14:creationId xmlns:p14="http://schemas.microsoft.com/office/powerpoint/2010/main" val="381482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ru-RU" sz="2800" dirty="0">
                <a:latin typeface="Arial" panose="020B0604020202020204" pitchFamily="34" charset="0"/>
                <a:cs typeface="Arial" panose="020B0604020202020204" pitchFamily="34" charset="0"/>
              </a:rPr>
              <a:t>КОМФОРТ НА БОРТУ</a:t>
            </a:r>
            <a:r>
              <a:rPr lang="fr-F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Premium Economy</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6" name="Espace réservé du contenu 5"/>
          <p:cNvSpPr>
            <a:spLocks noGrp="1"/>
          </p:cNvSpPr>
          <p:nvPr>
            <p:ph idx="1"/>
          </p:nvPr>
        </p:nvSpPr>
        <p:spPr>
          <a:xfrm>
            <a:off x="555413" y="2272367"/>
            <a:ext cx="5429596" cy="2443736"/>
          </a:xfrm>
        </p:spPr>
        <p:txBody>
          <a:bodyPr/>
          <a:lstStyle/>
          <a:p>
            <a:pPr lvl="1">
              <a:spcBef>
                <a:spcPts val="1200"/>
              </a:spcBef>
            </a:pPr>
            <a:r>
              <a:rPr lang="ru-RU" dirty="0">
                <a:latin typeface="Arial" panose="020B0604020202020204" pitchFamily="34" charset="0"/>
                <a:cs typeface="Arial" panose="020B0604020202020204" pitchFamily="34" charset="0"/>
              </a:rPr>
              <a:t>Экран последнего поколения HD (12 дюймов)</a:t>
            </a:r>
          </a:p>
          <a:p>
            <a:pPr lvl="1">
              <a:spcBef>
                <a:spcPts val="1200"/>
              </a:spcBef>
            </a:pPr>
            <a:r>
              <a:rPr lang="ru-RU" dirty="0">
                <a:latin typeface="Arial" panose="020B0604020202020204" pitchFamily="34" charset="0"/>
                <a:cs typeface="Arial" panose="020B0604020202020204" pitchFamily="34" charset="0"/>
              </a:rPr>
              <a:t>Новый интерфейс</a:t>
            </a:r>
          </a:p>
          <a:p>
            <a:pPr lvl="1">
              <a:spcBef>
                <a:spcPts val="1200"/>
              </a:spcBef>
            </a:pPr>
            <a:r>
              <a:rPr lang="ru-RU" dirty="0">
                <a:latin typeface="Arial" panose="020B0604020202020204" pitchFamily="34" charset="0"/>
                <a:cs typeface="Arial" panose="020B0604020202020204" pitchFamily="34" charset="0"/>
              </a:rPr>
              <a:t>Опыт просмотра, аналогичный просмотру планшета</a:t>
            </a:r>
          </a:p>
          <a:p>
            <a:pPr lvl="1">
              <a:spcBef>
                <a:spcPts val="1200"/>
              </a:spcBef>
            </a:pPr>
            <a:r>
              <a:rPr lang="ru-RU" dirty="0">
                <a:latin typeface="Arial" panose="020B0604020202020204" pitchFamily="34" charset="0"/>
                <a:cs typeface="Arial" panose="020B0604020202020204" pitchFamily="34" charset="0"/>
              </a:rPr>
              <a:t>Более 1000 часов программ по запросу</a:t>
            </a:r>
            <a:endParaRPr lang="en-GB" dirty="0">
              <a:latin typeface="Arial" panose="020B0604020202020204" pitchFamily="34" charset="0"/>
              <a:cs typeface="Arial" panose="020B0604020202020204" pitchFamily="34" charset="0"/>
            </a:endParaRPr>
          </a:p>
        </p:txBody>
      </p:sp>
      <p:sp>
        <p:nvSpPr>
          <p:cNvPr id="7" name="Sous-titre 6"/>
          <p:cNvSpPr>
            <a:spLocks noGrp="1"/>
          </p:cNvSpPr>
          <p:nvPr>
            <p:ph type="subTitle" idx="13"/>
          </p:nvPr>
        </p:nvSpPr>
        <p:spPr>
          <a:xfrm>
            <a:off x="555413" y="1141331"/>
            <a:ext cx="5536915" cy="1067913"/>
          </a:xfrm>
        </p:spPr>
        <p:txBody>
          <a:bodyPr/>
          <a:lstStyle/>
          <a:p>
            <a:r>
              <a:rPr lang="ru-RU" dirty="0">
                <a:solidFill>
                  <a:srgbClr val="009BE1"/>
                </a:solidFill>
                <a:latin typeface="Arial" panose="020B0604020202020204" pitchFamily="34" charset="0"/>
                <a:cs typeface="Arial" panose="020B0604020202020204" pitchFamily="34" charset="0"/>
              </a:rPr>
              <a:t>Широкоэкранные развлечения</a:t>
            </a:r>
            <a:endParaRPr lang="en-GB" dirty="0">
              <a:solidFill>
                <a:srgbClr val="051039"/>
              </a:solidFill>
              <a:latin typeface="Arial" panose="020B0604020202020204" pitchFamily="34" charset="0"/>
              <a:cs typeface="Arial" panose="020B0604020202020204" pitchFamily="34" charset="0"/>
            </a:endParaRPr>
          </a:p>
        </p:txBody>
      </p:sp>
      <p:pic>
        <p:nvPicPr>
          <p:cNvPr id="18" name="Espace réservé pour une image  17"/>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a:off x="6265504" y="815432"/>
            <a:ext cx="2876991" cy="3420000"/>
          </a:xfrm>
        </p:spPr>
      </p:pic>
      <p:pic>
        <p:nvPicPr>
          <p:cNvPr id="8"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
        <p:nvSpPr>
          <p:cNvPr id="2" name="Espace réservé du numéro de diapositive 1"/>
          <p:cNvSpPr>
            <a:spLocks noGrp="1"/>
          </p:cNvSpPr>
          <p:nvPr>
            <p:ph type="sldNum" sz="quarter" idx="10"/>
          </p:nvPr>
        </p:nvSpPr>
        <p:spPr/>
        <p:txBody>
          <a:bodyPr/>
          <a:lstStyle/>
          <a:p>
            <a:r>
              <a:rPr lang="ru-RU" noProof="0" dirty="0" smtClean="0"/>
              <a:t>8</a:t>
            </a:r>
            <a:endParaRPr lang="fr-FR" noProof="0" dirty="0"/>
          </a:p>
        </p:txBody>
      </p:sp>
    </p:spTree>
    <p:extLst>
      <p:ext uri="{BB962C8B-B14F-4D97-AF65-F5344CB8AC3E}">
        <p14:creationId xmlns:p14="http://schemas.microsoft.com/office/powerpoint/2010/main" val="1126294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52000" y="252185"/>
            <a:ext cx="7776100" cy="468000"/>
          </a:xfrm>
        </p:spPr>
        <p:txBody>
          <a:bodyPr/>
          <a:lstStyle/>
          <a:p>
            <a:r>
              <a:rPr lang="ru-RU" sz="2800" dirty="0">
                <a:latin typeface="Arial" panose="020B0604020202020204" pitchFamily="34" charset="0"/>
                <a:cs typeface="Arial" panose="020B0604020202020204" pitchFamily="34" charset="0"/>
              </a:rPr>
              <a:t>КОМФОРТ НА БОРТУ</a:t>
            </a:r>
            <a:r>
              <a:rPr lang="fr-FR"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Economy </a:t>
            </a:r>
            <a:endParaRPr lang="en-GB" sz="2800" dirty="0"/>
          </a:p>
        </p:txBody>
      </p:sp>
      <p:sp>
        <p:nvSpPr>
          <p:cNvPr id="3" name="Espace réservé du numéro de diapositive 2"/>
          <p:cNvSpPr>
            <a:spLocks noGrp="1"/>
          </p:cNvSpPr>
          <p:nvPr>
            <p:ph type="sldNum" sz="quarter" idx="10"/>
          </p:nvPr>
        </p:nvSpPr>
        <p:spPr/>
        <p:txBody>
          <a:bodyPr/>
          <a:lstStyle/>
          <a:p>
            <a:fld id="{FF8B845F-D869-4F49-897F-1C66C73A05ED}" type="slidenum">
              <a:rPr lang="fr-FR" noProof="0" smtClean="0"/>
              <a:pPr/>
              <a:t>9</a:t>
            </a:fld>
            <a:endParaRPr lang="fr-FR" noProof="0" dirty="0"/>
          </a:p>
        </p:txBody>
      </p:sp>
      <p:sp>
        <p:nvSpPr>
          <p:cNvPr id="6" name="Espace réservé du contenu 5"/>
          <p:cNvSpPr>
            <a:spLocks noGrp="1"/>
          </p:cNvSpPr>
          <p:nvPr>
            <p:ph idx="1"/>
          </p:nvPr>
        </p:nvSpPr>
        <p:spPr>
          <a:xfrm>
            <a:off x="929572" y="2134738"/>
            <a:ext cx="4922587" cy="2339341"/>
          </a:xfrm>
        </p:spPr>
        <p:txBody>
          <a:bodyPr/>
          <a:lstStyle/>
          <a:p>
            <a:pPr lvl="1">
              <a:spcBef>
                <a:spcPts val="600"/>
              </a:spcBef>
            </a:pPr>
            <a:r>
              <a:rPr lang="ru-RU" dirty="0"/>
              <a:t>Больше места для ног</a:t>
            </a:r>
          </a:p>
          <a:p>
            <a:pPr lvl="1">
              <a:spcBef>
                <a:spcPts val="600"/>
              </a:spcBef>
            </a:pPr>
            <a:r>
              <a:rPr lang="ru-RU" dirty="0"/>
              <a:t>Широкие </a:t>
            </a:r>
            <a:r>
              <a:rPr lang="ru-RU" dirty="0" smtClean="0"/>
              <a:t>мягкие регулируемые подголовники </a:t>
            </a:r>
            <a:endParaRPr lang="ru-RU" dirty="0"/>
          </a:p>
          <a:p>
            <a:pPr lvl="1">
              <a:spcBef>
                <a:spcPts val="600"/>
              </a:spcBef>
            </a:pPr>
            <a:r>
              <a:rPr lang="ru-RU" dirty="0"/>
              <a:t>Эргономичные подушки сиденья</a:t>
            </a:r>
          </a:p>
          <a:p>
            <a:pPr lvl="1">
              <a:spcBef>
                <a:spcPts val="600"/>
              </a:spcBef>
            </a:pPr>
            <a:r>
              <a:rPr lang="ru-RU" dirty="0"/>
              <a:t>Полностью выдвижные подлокотники</a:t>
            </a:r>
          </a:p>
          <a:p>
            <a:pPr lvl="1">
              <a:spcBef>
                <a:spcPts val="600"/>
              </a:spcBef>
            </a:pPr>
            <a:r>
              <a:rPr lang="ru-RU" dirty="0"/>
              <a:t>Электрические розетки</a:t>
            </a:r>
          </a:p>
          <a:p>
            <a:pPr lvl="1">
              <a:spcBef>
                <a:spcPts val="600"/>
              </a:spcBef>
            </a:pPr>
            <a:r>
              <a:rPr lang="ru-RU" dirty="0"/>
              <a:t>USB</a:t>
            </a:r>
          </a:p>
          <a:p>
            <a:pPr lvl="1">
              <a:spcBef>
                <a:spcPts val="600"/>
              </a:spcBef>
            </a:pPr>
            <a:r>
              <a:rPr lang="ru-RU" dirty="0"/>
              <a:t>Держатели для наушников</a:t>
            </a:r>
          </a:p>
          <a:p>
            <a:pPr lvl="1">
              <a:spcBef>
                <a:spcPts val="1200"/>
              </a:spcBef>
            </a:pPr>
            <a:endParaRPr lang="en-US" sz="1400" dirty="0" smtClean="0"/>
          </a:p>
        </p:txBody>
      </p:sp>
      <p:sp>
        <p:nvSpPr>
          <p:cNvPr id="7" name="Sous-titre 6"/>
          <p:cNvSpPr>
            <a:spLocks noGrp="1"/>
          </p:cNvSpPr>
          <p:nvPr>
            <p:ph type="subTitle" idx="13"/>
          </p:nvPr>
        </p:nvSpPr>
        <p:spPr>
          <a:xfrm>
            <a:off x="583620" y="1066825"/>
            <a:ext cx="5681663" cy="1067913"/>
          </a:xfrm>
        </p:spPr>
        <p:txBody>
          <a:bodyPr/>
          <a:lstStyle/>
          <a:p>
            <a:r>
              <a:rPr lang="ru-RU" dirty="0">
                <a:solidFill>
                  <a:schemeClr val="accent1"/>
                </a:solidFill>
              </a:rPr>
              <a:t>Сиденье </a:t>
            </a:r>
            <a:r>
              <a:rPr lang="ru-RU" dirty="0" smtClean="0">
                <a:solidFill>
                  <a:schemeClr val="accent1"/>
                </a:solidFill>
              </a:rPr>
              <a:t>полностью обновлено</a:t>
            </a:r>
            <a:endParaRPr lang="en-GB" b="1" dirty="0">
              <a:solidFill>
                <a:schemeClr val="accent1"/>
              </a:solidFill>
            </a:endParaRPr>
          </a:p>
        </p:txBody>
      </p:sp>
      <p:pic>
        <p:nvPicPr>
          <p:cNvPr id="9" name="Espace réservé pour une image  8"/>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tretch>
            <a:fillRect/>
          </a:stretch>
        </p:blipFill>
        <p:spPr>
          <a:xfrm>
            <a:off x="6265283" y="815432"/>
            <a:ext cx="2877433" cy="3420000"/>
          </a:xfrm>
        </p:spPr>
      </p:pic>
      <p:pic>
        <p:nvPicPr>
          <p:cNvPr id="8"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048" y="4600956"/>
            <a:ext cx="2663952" cy="542544"/>
          </a:xfrm>
          <a:prstGeom prst="rect">
            <a:avLst/>
          </a:prstGeom>
        </p:spPr>
      </p:pic>
    </p:spTree>
    <p:extLst>
      <p:ext uri="{BB962C8B-B14F-4D97-AF65-F5344CB8AC3E}">
        <p14:creationId xmlns:p14="http://schemas.microsoft.com/office/powerpoint/2010/main" val="1238807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FKL">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AF only">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F only">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witch LOGOS">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F only">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AF only">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AF only">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KLM only">
  <a:themeElements>
    <a:clrScheme name="AFKL">
      <a:dk1>
        <a:srgbClr val="051039"/>
      </a:dk1>
      <a:lt1>
        <a:srgbClr val="FFFFFF"/>
      </a:lt1>
      <a:dk2>
        <a:srgbClr val="051039"/>
      </a:dk2>
      <a:lt2>
        <a:srgbClr val="FFFFFF"/>
      </a:lt2>
      <a:accent1>
        <a:srgbClr val="009BE1"/>
      </a:accent1>
      <a:accent2>
        <a:srgbClr val="92C9EB"/>
      </a:accent2>
      <a:accent3>
        <a:srgbClr val="B1B1B1"/>
      </a:accent3>
      <a:accent4>
        <a:srgbClr val="FF0000"/>
      </a:accent4>
      <a:accent5>
        <a:srgbClr val="051039"/>
      </a:accent5>
      <a:accent6>
        <a:srgbClr val="0099FF"/>
      </a:accent6>
      <a:hlink>
        <a:srgbClr val="051039"/>
      </a:hlink>
      <a:folHlink>
        <a:srgbClr val="0099FF"/>
      </a:folHlink>
    </a:clrScheme>
    <a:fontScheme name="AFK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4819</TotalTime>
  <Words>314</Words>
  <Application>Microsoft Office PowerPoint</Application>
  <PresentationFormat>On-screen Show (16:9)</PresentationFormat>
  <Paragraphs>75</Paragraphs>
  <Slides>9</Slides>
  <Notes>9</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9</vt:i4>
      </vt:variant>
    </vt:vector>
  </HeadingPairs>
  <TitlesOfParts>
    <vt:vector size="23" baseType="lpstr">
      <vt:lpstr>Arial</vt:lpstr>
      <vt:lpstr>Arial Bold</vt:lpstr>
      <vt:lpstr>Calibri</vt:lpstr>
      <vt:lpstr>Lucida Grande</vt:lpstr>
      <vt:lpstr>Wingdings</vt:lpstr>
      <vt:lpstr>ヒラギノ角ゴ ProN W3</vt:lpstr>
      <vt:lpstr>AFKL</vt:lpstr>
      <vt:lpstr>3_AF only</vt:lpstr>
      <vt:lpstr>4_AF only</vt:lpstr>
      <vt:lpstr>Switch LOGOS</vt:lpstr>
      <vt:lpstr>AF only</vt:lpstr>
      <vt:lpstr>2_AF only</vt:lpstr>
      <vt:lpstr>1_AF only</vt:lpstr>
      <vt:lpstr>KLM only</vt:lpstr>
      <vt:lpstr>PowerPoint Presentation</vt:lpstr>
      <vt:lpstr>МАЛЕ  - НОВОЕ НАПРАВЛЕНИЕ AIR FRANCE</vt:lpstr>
      <vt:lpstr>РАСПИСАНИЕ</vt:lpstr>
      <vt:lpstr>PowerPoint Presentation</vt:lpstr>
      <vt:lpstr>КОМФОРТ НА БОРТУ – Business class</vt:lpstr>
      <vt:lpstr>КОМФОРТ НА БОРТУ – Business class</vt:lpstr>
      <vt:lpstr>КОМФОРТ НА БОРТУ – Premium Economy</vt:lpstr>
      <vt:lpstr>КОМФОРТ НА БОРТУ – Premium Economy </vt:lpstr>
      <vt:lpstr>КОМФОРТ НА БОРТУ – Economy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Bernadette Paitier</dc:creator>
  <cp:lastModifiedBy>KOVTOUN Elena</cp:lastModifiedBy>
  <cp:revision>331</cp:revision>
  <dcterms:created xsi:type="dcterms:W3CDTF">2015-02-11T13:36:08Z</dcterms:created>
  <dcterms:modified xsi:type="dcterms:W3CDTF">2017-08-04T11:48:50Z</dcterms:modified>
</cp:coreProperties>
</file>